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67" r:id="rId5"/>
    <p:sldId id="266" r:id="rId6"/>
    <p:sldId id="265" r:id="rId7"/>
    <p:sldId id="264" r:id="rId8"/>
    <p:sldId id="263" r:id="rId9"/>
    <p:sldId id="275" r:id="rId10"/>
    <p:sldId id="262" r:id="rId11"/>
    <p:sldId id="274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E0BE-3E65-4F5C-9E88-AB70FF1F8B5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2359-D61D-4B7B-B675-C2001100CA96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E0BE-3E65-4F5C-9E88-AB70FF1F8B5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2359-D61D-4B7B-B675-C2001100CA96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E0BE-3E65-4F5C-9E88-AB70FF1F8B5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2359-D61D-4B7B-B675-C2001100CA96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E0BE-3E65-4F5C-9E88-AB70FF1F8B5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2359-D61D-4B7B-B675-C2001100CA96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E0BE-3E65-4F5C-9E88-AB70FF1F8B5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2359-D61D-4B7B-B675-C2001100CA96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E0BE-3E65-4F5C-9E88-AB70FF1F8B5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2359-D61D-4B7B-B675-C2001100CA96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E0BE-3E65-4F5C-9E88-AB70FF1F8B5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2359-D61D-4B7B-B675-C2001100CA96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E0BE-3E65-4F5C-9E88-AB70FF1F8B5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2359-D61D-4B7B-B675-C2001100CA96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E0BE-3E65-4F5C-9E88-AB70FF1F8B5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2359-D61D-4B7B-B675-C2001100CA96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E0BE-3E65-4F5C-9E88-AB70FF1F8B5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2359-D61D-4B7B-B675-C2001100CA96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E0BE-3E65-4F5C-9E88-AB70FF1F8B5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2359-D61D-4B7B-B675-C2001100CA96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6E0BE-3E65-4F5C-9E88-AB70FF1F8B5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62359-D61D-4B7B-B675-C2001100CA96}" type="slidenum">
              <a:rPr lang="ru-RU" smtClean="0"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hee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t3.gstatic.com/images?q=tbn:ANd9GcR44JOTgnDXbAnlwgc-w_lfc01MhRzuyteSqYw3_DgePVNMiuU2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260648"/>
            <a:ext cx="2266950" cy="2009776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hMSEBUUEhQWFBUWFxQUFBQVFBQWFRQWFxQWFRYVFhUXHCYfGBkjGRQUHy8gIycpLCwsFR4xNTAqNSYrLCkBCQoKDgwOGg8PGi8kHyQsLCwsLCwsKiwtLC8sLCwsLCosLSwsLCwsLCwsLCwsKiwsLCwsLCwsLCwsLCwpLCwsLP/AABEIAMIBAwMBIgACEQEDEQH/xAAcAAABBQEBAQAAAAAAAAAAAAAEAAIDBQYBBwj/xABKEAACAQIEAwUEBggDBgQHAAABAgMAEQQSITEFQVEGE2FxgQcikaEUIzKxwfAzQlJicoLR4RZTkhUkQ2OisjRz0vE1VGR0g5PC/8QAGgEAAgMBAQAAAAAAAAAAAAAAAQQAAgMFBv/EADoRAAEDAgMFBQgABQQDAAAAAAEAAgMEERIhMRNBUZGhBVJhcYEUIjJCscHR8BUjMzRDBnKS8UTC4f/aAAwDAQACEQMRAD8AO7TcK7xcyfbXb94fsn8KwbY4/wBq9TxW1eXdtMN3MveAHK9725N/cfca8N2W/H/Kd6fhesx2bdBS44ggg6ggjzBuK9Z4XxBZY1YWIYA23FiL2+deFy48/sn1sK1/s97T3BgfQr7yeKnceh18j4U/2lQl8ONvyrETNc7DxV/xPF4zhV3gX6Tgt+6YnPhuqq4uRH0uCBtpuVg/bBgn/SCWI9CgcehQ3PwFaeDG3FZ7i3s7wOIJbIYmOpMLBQT1yEFfgBXIjkpZMqphv3m6nzGl/HUpd8MrD/LOXArs3tW4eouJHbwWJr/9VhUMHtAxHEB3PD4BCoP1mLmsxQfuqPdD9BdvTcQ4P2WYGM3bvJfB3AX1CKpPxrY8M4euULGojjXQKoCjyAH30ZJKGAXhaXHi7Qem/wBUBFK/OQ2HgpOzMbYOIxQM7hmzuZGLkyEe+9zsWOpG16LlwjubswufWilQAWArmU1xpauWU3c4nzzWgws+AWVPjezfeC3eEfyg/jWF4n7McUpJieOQam2qNve1jof9VeptERvTb1tT9ozwfCRbxCtjJXkfZjhUmHxf1oscjCxBB1K9fKvSsJPcUXi8Ekos6g22PNfFTyqokgaFrHVT9lvwPQ1tPUisOI5OWzC1wsrxJRWY4p2ZKTHE4FhDOf0iH9BiOdpFH2W/fGuvrVvDib1IXpWJ74XXbv1G4+BCzkhB1QnB+NicEMpimSwlhe2ZCdiCNHQ8nGh89KswDa9tOtVWPwSyFWBKSJfu5VAzLfdSP1kPNDofAgEXeG48rYcxMoWYAZlGqkcpEJ3U2PiCCDqK1MLJLvabWF7fYeB6b+JxJc0gWutRgivdDYC1Y/ic4ztba5tQ2I4kALZtuV9r3tp6H4GhYonm1UWX9o7eg50zU1HtDIw5oaGC1+OitBTbMl5Oq879oHEAuJjF/wBQ/wDeazUnFhbevXsV7OcJNKJcQGlYKFALFUABJ+yljz5k0fD2NwCiwwkHrEjH4sCa6Efa1LDG1mEkjyt++iLpZLkC1l5t2FnAWWY3IGmgJOVBmbKOZN/lXpXDZ7opNrlQTbbUX08Kmh7N4VBaOFI9zZBlGu+i6U1OEGJAIyWCgABrZrAWGux0Fc2rrIqlxcBY+K0a+4AKPja9NkOtZLHe0fBwFlkkbOpIZBHJmBHI5gAD5mslxn2xySHJg4cpOgeT33udssa6X8y3lQg7Iqpjkyw4nIdfslpJ42b+S9G492kgwcXeTvYa5VGruRyRefnsOZFVnAsC+KYYzGRgMbHDQHX6Olwwc/8AOYhSTuAANNhnOyPYaWSUYziRMkuhSJzmI6GTkLck5c+leqcN4WZQTew++tZImQnYU5xPOrh9G/c/a6pckY5Mhw/Kk4Rge8bXYb0bx1AigDblUHBsWImdWO1B8Y4r3jdANv61namFFb/IXcgPt91XC903gFlu0U1sg8T9396q0xXWhO1XHo1nCFgCq3I/i/sB8ao8T2ijUfaFPU9I8xtyXYbYNzK1Bx1KvP5O07X0U25Uqe/hj1XbRcV69iWrIdqIQ6EHz+FabHS2rLcZluDXKogQ4EItbksjLgxVbPA0bCSPR0Nx/Sr0nSg8QtepjkIOaXljDgtT2f7TiWMHY/rL0P8AStDHxMEb14/DMYZbroG+R/vWpw3G7ABxlP5+Fc+r7OF8TNCrQy4xZ2o1W+w05lkVBz3PQDUn4VrMPEAABsKxfYE953knQhB8Mzf/AM1t0NeVrxgfsxuVZnXNgpbV5b2m9tPcTtHhIklCEq0shbKxGhyKpFwD+sTr0tqfTJxmUrqAQRcaHUW0PWvPeBex/DQTCSWRp8puiMoVNNs4BOe3TQdQdq27M9jbjfVC9tG55/vikJRIbBnqtTje3cMWEgnxn1DTKp7uzOwYqGIAAvYAg6jS450fhcWkqLJGwdGAZWU3BB5ivOvbXweSSKGdAWWIusltcofKVc+F1IJ8RU3sUxDtg5Va+RZfcPK7JdwPXKf5vGmH9nxGh9rjOdzcbhnYDjw9FVkhbJs9y9EvTMRCHUqdQd66aW29cYZG4TgWXacxSGNuWoPVTsfz0NGR4yhu2MP1QlG8Z1/hJAPzsfQ1QYXilxXZZFtow8eqfFntutZ9KFVPaTHssDPELyoLx2FySSAVI5qRuPAHcAgM8Q8aHjkOIlWJTa/2j0Ubn8PMirxU+BwedBmUDECDdHdkeESSgvO2bMxeRtu9k0Fh/wAtQAo/h8624NhYVBg4AqhVFgAAAOQFZ3tn7QYuHPHGUMsj2ZlDZckd7ZibG7GxsPA3I0uk/a10+GNtzuH7l+2SMsgYM9AtSBeiXwZAvUGbWu4jHZUJdgqqCWYkAAAXJJOwArmkOJyVDfcuGuBqy+E9oeHle0ceIaO+UTrCTGTtoAc5HjlrTX6VvLTyQ2EjbINeHaFZ7tZ2Iw2NKvIn1iiwZSVLD9liN/C+1CcB7P4XDawwqjbZzdn8feYkjyFq1oNUXFR3cmbk338/wPxpuGplczYlxtuFzZbRRsJ0F+KKD1bcP433UZUak/KsymKp5xdRoex2JhsfBavhDxYqzkxNyTzOpqr4lxNY0Z2NlUFiegAvQ+I4kBzrP8awv0yF4sxUNazDXUEEXHMaVvT0wLhjyG8q5YWtJAQmFwOD4iGmCZiWs5IKuCALA2PS1qquLdhlT3or6fqk3Hx3Fafsh2dTBxMmbOzkM7WsNBYADoNfjVzPg84soJ8hXTdWmGUiJxLBpfgs2MDmjaNF968d20OhGhFKvQMT2Fkdy3dXv4p/WlXTHaUBGbuoVdj4haWPhM02p+rXq17nyXf42qVuw0TD6x3byKqPuJ+daSeVY0Z3YIigszMbBQNSSelZDhHtLwuKxi4WBZWLlgshUBCVUtsTmAsp1I9K8lE+qla58I91uZI3eqo+qsbE2UrezvDW07wfz/1FVPEfZkCPqpSD0dQw+K2t8DXoEkJXfSoWqsfaNQ03D+eaIfdeUL2KeE3kUMf2xqo8uY9QK7xDhSKhZtFALE9ABc16fLGCKzPH+EBo2W11YEMu1wdDY8q6kPaT5XjGt2HKwUXsslVsEWQEAzSb76BBr02rZQYpHZlVgShCuB+qSocA+OVlPrWT7BwRwwNFGCArk2JJPvAa3/lNdwvZBjLiZGxOJiaaZ3UQTZFC6BCRYgtYc+gFJ1bI5J5XOdbhv3/hKO2jQARc71tCdKHvWWOF4phz9XiIsYn7GITupbdBJHoT4tU0Pa9V0xcMmEbbNIM0BPhiEun+rLSnsbtYyHeWvI2PRUDx8wstEaZDEqDKiqqjZVUKB5AaU2OUMAVIYEXBBuCOoI0IopcE+XNbSl7HRaGwzKseG8KLDMfQUJxJLGrzhuPUxA3tbQ1Q8axQeQkbV1KulpmU8T4n3cdR+6WOSUhc90pBCoeMxB4nX9pWX4i1eOYPtIg0YlT4g17BxGXSvOP8PRve6j4V0OynRtY4SaZfddUB9vcI9UI3H0I0cH1Far2fAOJJd7tkU+CgE/Mj/TWQxnZGMDQWra9hMMIsMijq5+Lmm68xCnOzOpRvKTZwFvBbmA14z2l4JLju0EkViRnjzGxskKol2PQZb26k+NexQtRakV56irXUT3PaLktIHhpmkZ4tpYFRk60Bxzg6YuBoZC4R8ubI2ViFYNa9joSBejXbWuZqRY9zHBzciM1ctuLFZ1PZvw4Ll+jL5l5c3nmz3vWgwWFyIkalmCgKCxLMQBYZmO58admqz4KqZ1zHViQg6kDMR52BPpTcZqK2RsRcSSd5J9Vi/BE0usop8JlXxrN9pB9Vf9llPx938a2nH0yrfrpWA7ZyP9EkEQBchQoO186/herClfT1excdCBz/APi1pXlwDlTfS9KFxXF8vOsu3+0Laqg8v/eqvEYqRG/3gN52uvwG1emjoA4/ED5J507W5kEea1X08yHw++rjhyliFUXP51NZfgGNXESCOK5O7HKbKOpJ/Oten8JwCxqAPU8z50lXOFOMJGfBDatcLtN07A8HFvf1PTl/erZUApitTwK8297nnNLuddOvXazeM9pHDopGjec5lOVskbut+YDKCDbbSlW4oKoi4id/xKW28Y3qf2jcFnxeAaHD2zl4yVLBc6qblbnTfKdf2apPZr7PjgGM85VpyCqquqxqfte8d2O1xoBfe9bxyLVBnox10zKY0zcmk58T4IGFpdjKJxGJLb1je3fbheHolk7yWS+RSbKFW12YjXcgADfXa1agvWM9onYo8QWNo3VZY8wGe4VlaxIJAJBBFxpzNHs5kG3aJ/g3/bqrSBwYcGqM7D9sBxCFnKZHRgrqDcai6spOtjY6eFXOMS4NUHYDsacDCysweSQhnK3ygKCFUE6ndjew38Nb/EtWlUIhUu2Hw3y/fNb0+LCMeqyWCxn0fG5T9iX3fJt1/EfzCtdHPWK7WYXMtxuNQRuCNiKJ7O9pO+jGbR192QdG6+R3/wDanJ6faxiVvkfsU3ILlbESXp9VEeMoqPF1y3RELEsUY4LGpLRXgY6nurKrHq0RBjY+JW/jWhwfHZI4rSoJVAtmhFn9YWOv8rMT+yKqFxApuKmYowjYK5BCsRcKeTEc7b252piGpljde+uRvnkeqXkpw8ITg3bDD4qSRMMztksWJjdVFzYC7Aa6HS3I9KMxE1VvB+Gw4SERxdSzMdXkc7u55k/KosdxAAb0HxRukOxBw7r6+a3hjdb3tUNxjG2U+Xz5VXYZhkUW1A1PWq7iWPzuEHW5/AUZG21dUQ4IwE1oLJY1Lip+zmIstuhI+d6ixJuKrcBi8kpHI61cMxxlqO5avAzyjHuzi0TRRxwnMLZ1vI4y30JudefdeArS94azELrIhVr2NtQSGBBuGVhswIBB5EU9e0DYf3cSGKjbEohaMj/mqgJibrplO4I2HLmhdKRhGYAFuNt48eI9fJJzcGui0WalmquwnHsPL+jnif8AhkQn4XuKkl4vCn2pUB6Z1LHyUan0FJmF4Ni038lXLW60nCeFiRSxNZ3ixmOJWKBlURMZJJGBIVshEaKBu/vZj0AW/wBoXlw3G5rERXiQ7u4s5/8ALjOqnxcC37JpneKosug15kkkm5JJ1JJJJJ1JJJp6KVtMGPjFpBfPUeGXhw5pYwulLg74SrHiPE2kAzW0AuBte2tr8r1n+ISZtKfiMZ41VRYrP7w2Oo8RyP41RrXvcZHm54p6OMMFgpnw4tVDxrAIykMPLqPGr9m0rP46XNMq+Nz5D8inqbFiuDomWi+qN7K8HWBNgHaxcgAX6D0/E1Ue0rtnNh3jgw7mNsokkdftak5EB5DQk9bgdb6rAtVZxLsEmJx6YmR7oAmaK2rsmwLfsmwvz363q8E8XtJlqcwATxudw/CRqmOLMMa3WDN0ViLEqpI6EgEj403Gw50dMzLnVlzKbMuYEXUm9iL3FPR71yRq87ch1wq23LN4b2a8ORAv0cPYWzO8hY+JIYD4AUq0eeuU0a2qOe0d/wAj+VnsWcAgRxAsoI1B1BHOozimqmTs6pNxNMNSSokIVr72HI3JPwttT/8AYVzpPKDta9r+9fWw12A5aCmdjCNHdCmLkfKrX6Wab9JJNVcnAzqDPKN9mFwbEaHpY7beutNPBdrTTeeffn0660dlF3uhRue71WrhxYRNtfAVU4+YlqrP9k6W76U7buTsb21O2/xpicCAFu/n5buD00220q2CLL3tPAqrA5puR1TcZFmFZpuEmKbvEuDaxHJhe9iK08nZ3NtPLzuAw11vrcdelqY3ZZLAd7Lp+9c+O9OQzsjFsWvgUxtL5FvVD4bEEj8KMSU1AOy6C1pZRb94a+J01px7MKTfvpv9em1th+d6zcYSfi6ImU93qi1xJrj4w0OOzQJ/TTeWYDrfUC/PrpTm7PrsJZb6ahra2A0A8qztDf4uiG0Pd6qRYJH/AHR47/CpF4Kh+0Wb1sPl/Wh27PWP6acaEW7wka3H3XHhUg4Ndr99KNdfeuLE3tY32/CgS35X29FUzSH5eqeOzuHGojIPXM9/mabJwRf1SR560yLgWU2aec77vYi+5utjvY+mlNfgRv8A+Im0Onv7C5uNLX6X3sN96IdnnJ0Krjfw6oefh7LuPXlVZiOG63G4q7XgYH/GmOx1e/O5+PTwG9RP2UVxpPMPDPyF9r78t+lbsmY3V/QrQTOAzb1Q+CvVpFOR1oL/AAmn+fN6MPvtUydmgP8AjTHY+8/Tpaw11+PlWchhd83QqGUn5eqmkiRjdo0bxaNW+8VLAwQWRQv8KhfuoR+zvu276bU3LZve8gdgPSm/4dGv102v758dump28ByrO0ZFsfQqmI91WBxRqJ8QaE/w0P8AOnFtjnG4N73t6Um7OjX66XX94db8xUDYe90KIee71TZwXuCNDv4jpT0FtOuw61z/AA6Da0s1xfUPqbgDX4HUda7L2UQi5mmHT38xB02JvYgDcddelaYorWxdETIe71Uj3tVWuE+tLeFvn/aj14ABb66UgEaZ+mwvud6Yey4JuZ5tPFfLpryosdG2/vdCiJXAfD1UsbZbX5kAeZqwjmNVDdmFN/rpr3uDn+zYWsL/AH70Y3Z0MLrNLzv79iLgXHIeN/GsniE/N0VHSHu9VZrjDXTi2NVR4CdLyz2G4zWB152F9rjQ86UPZ1gLd7MdjctzHPXbQAWGnxNY7KHvdFTEe71Vr9JNKqwdnP8A6iXy7xTbw1U1yps4e90KmI93qiwa6cQbWv8AnzoZ5r+XKm95UwLayIz0s9D95XQ9TCip89LPUDPXO8qYVERnqQYjkdfvHkaD7yl3lTApZFM1c7yoFmpMdfuqYUEUJLDz+6kklgTz0A9b/wBPnQryUlnI2NqmBSyJke1h0389zXFkqCJSx09TyA6mpO9RernrsPShh3KeCl+knr+fCo89N+m9FAroxCn7Qt4j+lTDbchpuXc9dElRSpY76bgjYimF6OFW1RTPzrgmocSVzvKmBSyLE1SBhvfTne9/TrQIeuGWhgQsjGnHIX8z+Apv0jy+AoTvKXeUcClkWMSfyBSM99x+H3UJ3lLvKmBGwRgsdj6Hf+9K5G4PjQfeVIuI8dev9aGBCynY00SUwSeh6cj/AEprnp8PzuKmFRT/AEg9TSaUncmhe8pd5RwI2RGelQ+elUwqWQveUu8oXvK53lN4EUeZMoHMnXXYdNOtdac5QTvc8raadPGhpGBN8wAPx22tUck9z4DQDwquC6CIMtc7yhu8qSJxYk62tYdSdr+Gh+FWwWRUve13vKZHOWuDroSPAgX06bWqLPQwqIjvKkSS48tfTY/hQPeVJBJrbrp8RaoWIFW/DOHCbvC0gjWOMysxUtZV30Gu2td4hwsJEsscqyxs/d3CspV7FspVtdgaf2fxqpHimYI3+6yWST7LnfIRfW+1hUMXG2llhWRYo8PFKJWSKMqpO2dyWJPukgAW356W6UcMGwBfk43463y8LcUm58u1IboLcP8AvyTMVDIiAFHCn9YqwDt4EjXwocxPcjK11F2GU3UdSOQ860PFJHiXHyTzZ45ldcMve5w7sfqBFGG93KLXIA2LHa9FQ8XiHdSsys2N7rDzKTqoRJUkkOugJEY18K2HZbL2xW8xwyv9LLL2xwbfDfy8d31usosTnLZWOb7NlPvW3y9fSuvBIHyFHD/slWDf6bXrQ4LFIMVLCjgmLCDCwOsgTNLlDyFJLEI7FlF7GxjO9qdhcaVxmCilyK0QlZs2JM8iKynKsshjUDY294mwqfwxtvi3gHLyB+qPtpv8O6/1I+iD4Zw0lHMjGFEQylmRiCuxIA1I8qjxHBQBE0cqyJLIIcwVlKudbMra7An0qTh/GSRjZZWWX6lsqytdGAdmEYFx7up0HKgY+OPNPh1YRRxxzI4jiQoucsFLuWYkkKWHIam99LAU1M1gvqb8bmx5WQD5i820Fr6W05pmKwrJJIurCNmRmCm1wba9L1GkDlgMrXIBC5TdgdrDnfw6VfW75OIpGyljOrqC6gMqyksQSbWAG96n+mp9KypNGHbh0UcModcolJmykPsOo/vUPZrS4kGwv/7EW5I+1kC1rm32BuszLE4PvIwN8tirD3v2Rcb+FdnwkqavG6/xIy/eKv0nZE4deWN3SedSzymRQRE4yvKC12ANr3NjpypnaVwmHu5kicynJAcSJ1kLKQ0qk3cKASeQ8NRUf2a1rC4E3AvYj6qNrCXBthrbX6LOd5TkkoPvKdEbnU6DU+X9dh61ySxdEoppNKZ3lRiUG4tbQkak7akH0v0qLvKgYgEV3lLvKF7yu5qmBFHQy672NiAfu/PjTzMcvvDY210O34fjVcsutdZ9bdNKrs0LI15Oe/jz9aQHPYdTp8OvpQi4i22/55U1pr7mpgRRuZf2v+k/1pUB3lKjgQTMKAzWPp49dfKopJRc20HK9RYefK6nodfLn8q5OMrEdD8uXyprDmipe8rneUPnpZ6thURHeVLFIDdTpe1j0I6+GpoMGnDffWgWqFHPMFWwNydNNh11+XrUKyVAzg+HWnS3XS1r/n8ihgsgn95XY5tRrQwer5cYZnwyTSsyGNnYGQ2MglxWTNdgLnKi3JGhGo0NbRwh9xf9vb7rOR+C2X7a6rpSDuAbE2v4GmLORt+fPrVvhEgaSzJa8uGjYNIAU7xJTKwCSvltZDZmJXNr48w2EjaMOI1JKwFkMxVVzzYhHNywP2IkOp0uWta4rUUT72uOv4WftLLXsen5VVJMDY5VBH6wGpHTyqPML3sL7X5+VXmEw8Ejx3KtGBFGDnAbu2xWLHeWzoBdFQliTbMvuNmFmQQxOkbMikiGH3FYAuTLIJWOaVBdRl5i2e5BAsNPYH8Qqe1s4FUysBpYW6cvhTlKDYafs2FqMxcMP0ZXSwJItmcFnBkdbLkdlY5chIstgpN2BFExlXgjWysyQs6x94yh3OKZGLe+PeEeulj/ACi1Z+yOvhJ3XVzO0i4G+yqCR0Hhpt5V0SCpuMd0thDYreY58xYsq4iaKO1jlAKRq17a3BFhvd43iMckzwtJIyNMgZnKCKFFlGYxG7W0ut/dFibg7VPZbXDnZi3VHb3sWjW/RUD2y2sLdLC3wozAcUbDyFkVDdcjK6hldSBcMNL7CiO4g17wBGjjE0kay30WSRTCpLGzuvdEak89mFTtgsOrsNJTGYg+V0GZX7x2cZ5UUZV7lSSSFJa4PK7KOVrgQRdZuqIyCCCq/HcbaXuwVjjjiDBIolKIM+jE3YkkjTfmetBmRf1VCjnYC58SedW8WPRS7KzRf7thiXia8peSTDsQLuANCRYWNsx12CjkhnYyPtnijkaSRUdYhFZ8Q1iAXLC5+0NADcterPp3SEFzveP7+5IMlawGzcv391VP3lSQvcEcza3iQb2o0rCVTMLs8bFiZHuhTh2GlUAZrD612FiLWXLboJxtx37ZQqgiMqFuRYxprqTzv8KxkpCxtyVsycPNgFwe6CW0NiAOeul7dLXqHvKHzU4g2vY2PPlS2BbohWvXe91odX0NcjOtTAgiC9Pkl+4fcKEL1JM2vlp8Bb8KGFFSd5XO8ofPT1XS5NhyvufICjhUUveUqiaM+exuPEXpVLBRDZqKEgkUA/aUb+H42/v1pLwadibR2/mTp0zdfvHmJE7O4nT3LG/J008Qcw/JG+trudH3hzCzMgHHkUHIhG+3I7g+RFMzVZHgeMtdY1DX195crDTUi9r7/DbnVfNgsWp9/DKPHNbrzVrdKu1zXaOHMKbUePIriPY13TrUJjm5Qg6/5gH9fyRREfDsYfsYVf4i2g1/fax/O9WIA1I5j8qGQePIpAFjptzJ0A8zRGIkAXKTdvLnfc+mnXa/QTHg2LA1judbMGTTQaBSwy89Rrp8YT2fxNv0Y/1Lffpf13rHEw/MOYQ2o8eRQmanK1gT6fn0qZuCYgboPD3l+fvbeVMbhOKN7RDw99ddT476fMVpdh+YcwjtBwPIqIEVMJvdKn7JKkjqVDBb9bZm+NSngOJ/y79ffT+vl865/sPE6/V7W/WXXy109evOhjZucOYU2jTu6FDuvr40zToPhRI4Rihr3Yvrb318LbH82qKXA4kf8JT6qOvPN5VYFp+YcwjjHA8imXrhNL6JiT9mFT/+S34/nwqYcNxXKIctMy32vvm9N/7E4R8w5hTGOB5FNVeun3/CutJyGgqccExNv0Yv/EoG/ma5HwDFneK38yH10b5a/jWeJm9w5hDaAceRQwpz6gfD8/Gp24DiQNIxfTTMv9eVRHhmKG8Q9XT46Mbc/jRDmHRw5hHaA7jyKcUzJcbrow525MPTT0ocmjIuEYkG6ov+oai2t9ev4dL0zF8LxYJ+oVhrZg4uP4rG587c6jS29sQ5hDaDx5FC3roNRpDNzj/6167fC9c7mf8Ayxy/XXprz/P364fEcwjtBwPIqXNVhGcqe/5eIG9tOfO3Lw2LMLwjFnUQBV01DAMRzsWa4+A8jtUz8BxZH6NRvYZlsNyOd+Q111NYOczQuHMKplb+goBnsbimmWjv8O4ki5jN9LDNH1O/vdLfOmN2dxVh9WL8/fXQX897fOjjj7w5hTat8eRQ8O/gNT5D829aa71IOHz6qEG+pzLrbl9r8m24F6evBp8uZkygXvYq3lb3qN2DVw5hWxjgeSGBqWUlnIHWwHQDT0AAp6cCxRF+60Oo99AedgVJ05a357c6K/2DizoVsCNTmW3gCQbn4cvQAvjHzDmFXat8eRQMs+vunQWA9Ba/ypUaOzGI/Y6809P16VDaRd4c1Nq39CCx/aRlNwbEbUVwr2koSEn9w8n/AFD5/sn5eVZTij1mMXN79PRdnQzMs4LOolwZr33D8XRgCCCDsQQb0SMevWvBuG8VkQgRMwJ2Vdbn+HmfSttw/D8TkA+qyjrIRH/07/KuXU9kCI3LwB45IxyRvXoDcRUcxUL8ZTqPjWXHZPGN9qaNfLO33haa3YbEf/Mj/wDUf/XSYpqcfFIOv4W/8sK/m7QKOdU2O7aoug1PQb+vSq3F9gsSdp1PgVZfmL1Tv2Ynh1dCQP1l94efUeop6ClpD84Ph/2hcbgtBh+PvIbn4dKusPxE2rJYFhyq6geqzwsGQC1IuFeDH1xuImq5JabLOKT2IvoqBqIxXEiKoeMcfKRsegNS4nEXqDD9m2xl1vkj2Z7fJRzb5D5F6GOOP3pNBqrOyabLnZnickiLYFi1zYa862mDwEpHvWXw3PyovgnAYsNGEiWwAAvux8WbmatlSuTWVjXvOzbYJbaENAQEfDzzJqVcMRsTRlLSucZHFUxlVM2DfkfjVBxXESRj3lI8eXxraFahmwwYEEAg7g6g0xFUhp94XV2y2XlUnbUwPZz7pOh6f2q9wfa0MAQQQaF7Z+zwSK0kC3axGT5+5015c/lXl3D8c8d1uVIv7p+YtyNergpaatixx6jVZOqcElnjI6L2scRik+0qt5qCfjReGxMa/ZVV8lA+deR8O7WHmCPLUVdQdqx1++lZuypG5LdskUgu0r05ceK6ceK86XtYORrj9pHP2QfXSk/4W/er4WrfTcXUc6yvHO2xsVh9X/8AT/WqOSSSX7Z0/ZG3r1rj4HSm4KKKM3fmVC3gouGdq2zlT5itZg+OZ1sdiCD5EWNea4uLaSM3AP3bgjkfCrvhfEdART9VRscMTQqROv7rl6HwfipaNb/aUZG/iX3T8bX8iKuY5r152uNeM97GufbvYhu4Gzp/zANLfrAAbgVpOBdo4cQLxOGPNdnX+JTqPurg1VGRd7Rl9PP7IZXwnX6rTUqEGJrlczZlSy8Z4hNa5qXsv7PZ8ae9e8UJN85HvOOkY5/xHTz2rSdjOxf0oifED6kG8cZ/4pH6zf8ALHIfreW/qUMIAsBYDQdLeFemre1vZQYofi3nh4ef0S0rRKbnRUfAOyOHwi2hjAPNzq7ebHX0Fh4Vcdz4UUIqYyWryj53yuxPNz4qwIAsFB3B8KaYTU1cIqtyjdQNDQ82FvR16RWrB5CsHLI8V7OK/vKMj9RsfMfjvWdLtGxVxYj83HhXo2IhrNdoOFCRdNGGqn8D4GuxS1V/cfp9E1G9Ui4qo5cVVUuIIJB0INiPKmy4sV2BBmtFbcLwLYiYINANXbovh4nYf2r0bA4NUUKosoFgKpeyXC+6gUke89nb1+yPQfMmtNGtee7QqMb8DdB+3Ssrty6q10g1KiV19q5OJL3Wc4nwvGs5aDGLGOUb4aN18s1w1M7I8UxMyzLiogjwytEJFBCTZSQWVW1sLDXY302IrUYbDZq5icPlNNe1AsMZaL5WNgCOVr38brKwx5FD1SYrtrhI8UuFeW0rELYAlVY/ZVm2DG408Re1XTE20FzyHU9K+Ycs02K1DGaSXXfN3rP9+Y11OyezWVuMyGwaOpvn5CyzqJjHa29fTcsd68v9qPYbMGxUC+8NZlH6y/5g/eHPqNeWvqlQYqO4saSoax9LKHs9fEcFu9gkbhK+Z8AlXGAgve+9/S3K3z9Qase03Z8YTFMiiyN78f8ACx+z6G49BQgHMGxGx5eRHMV78ztlaHN0KzhiLBnuRceGtVrw7hby/YW/jsPjRnZrs88gDTqB0QEkEdT/AE+PSt7g8EFAAAArgVleIiWjM9F0AbC6zuB7Hn9d/RR+J/pVtF2SitqGPmx/C1XkcdTKK8/JWyuOqoZCsvN2AwzEkqwJFjZ21tsbXtfxqsf2WxrcwyyLfWzhXW/plIre6UrUW9o1LdHn1z+qzxb15rP2WxUGuUSL1juT/pOvwvVJj+BRYhs4JhmH/ETQ3/eXS58dDXsoSq3ivZ6KbUiz8nXRvXr607B2s4Ou7I8R9wtC9sgwyC4Xko4fxZdExWZRse93H8wv8aVbaTsziFJClGA2Oa1/TlSrp/xBp3M5BZ+yxd881tMPCAAAAAAAANAANAAKJUU1Fqh9oGLeLhmKaO+bu8um4DsqM3orMb+FeSjYZpWx31IHMrF7rAlef9tfbBL3rRYBgkamxnyhmkI3KZgQqdDa5302r1Dsy0suEw7TH6xoo2kNgPeZQbkDQHWvCPZ/2Hkx06sykYdGBkc7NbXu0PNjz6DXoD9EQTZdq73bkdNTtZTwAYhmTv8AU9beSUpy913n0XZ8JlG9VHGOMw4WPvJ5BGl7XN7k9FUasfACrafElq8D9sPFmk4gYiTkgVFUcruiyM3mcwHkorn9k0JrZtm42AFz5LaSUxsudV7FwbjkGLj7zDuHS5U6EEEcmVgCDqPjR968o9hpbNih+rlhPhmu9vlmr1YKanaNK2lqHRNNwLdRdaQyF7A4pki1XYuHQ1aFaDxI0pWN1im2FeUds4HjlBjUtnuDbkRz9R91AcE4HNPPGJCFUupZb3JUG7DTTYGtf2njG/iKXZRAcQPAMfuH4165lW5tNcDMA5rZ0Vzck+S3+HTSilFQw7VnvaL2jfB4BpIjaR2WJGtfKWuS1jzCo1vEivJRROnlEbdSbJOV2EFxWsFNkau4c+4uub3R73XTf13pkm9K2zVAnwzkbUpJSd6iBrtSwvdSy4aC/wBjQd93whj73/NyLn1Fj71r3tpejq4BetGvc3Q2UsN6emHJF6jkWrdMNZKq5t7VT3gc1Vj8RXnntR4beBJRvG1j/C+n/cF+NZXsnwzvXzNsp08T19K9I7cQhsDiPCNmHmvvD5qKy3YeEZBXqqSpIoTxBt6apyNt3X8FrsDhbAVaxxVFh49KMRa89K8koPKbeuVje0ftVwuFmMKq87KbSFCoVCN1DH7TDoNOV62GExCyxpIhukiq6na6soYfI1aWlmhY18jSA7RLNla4kAqQCu2ojD4UtTZsOVpXEL2RxC9lEDTr021KoinZaVczUqiCmjp5W+h1B0IpUqz3qrlC0YXRQABoABYAdABtTaVKrqBcrwb2wKBxR7DeOEnxOS2voB8KVKvSf6c/uz/tP1CVrP6Y81tvYqg+gSGwuZ2BPMgRx2ufC5+Jr0nCilSrnds/3cnmtYf6QUE+9AYmuUqSiTsaxXajb1pvY79P/KfvWlSr0f8A4p8k67RehxbVkPaogOGw4IBBxcIIIuCMkuhFKlXI7O/u2ea5NR/TK0nYxyeHYQkkn6PDqdT9gVZSb0qVJ1H9d/mfqhH8ITa5SpVkrpwqTC/bFKlUCB0WnZfd9Ky+M/SGlSr0fbwAdHbu/hJ0epWf7V/+Dn/8qX/sNZTsP9ilSrCm/s3+a7kOhW8g2qXEsRG5GhCOQRuCFNjSpVyPmCWk0K+WSda+k+xv/wAOwn/28X/YKVKvZ/6m/os/3fZcii+MrT8PruOpUq8B86b/AMi8bxfFpx2lWPvpO7zqvd94+TKYwSuW9rX1tXqlKlXpO12hrYLD/G1Upz8XmlSpUq4SaX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data:image/jpeg;base64,/9j/4AAQSkZJRgABAQAAAQABAAD/2wCEAAkGBhMSEBUUEhQWFBUWFxQUFBQVFBQWFRQWFxQWFRYVFhUXHCYfGBkjGRQUHy8gIycpLCwsFR4xNTAqNSYrLCkBCQoKDgwOGg8PGi8kHyQsLCwsLCwsKiwtLC8sLCwsLCosLSwsLCwsLCwsLCwsKiwsLCwsLCwsLCwsLCwpLCwsLP/AABEIAMIBAwMBIgACEQEDEQH/xAAcAAABBQEBAQAAAAAAAAAAAAAEAAIDBQYBBwj/xABKEAACAQIEAwUEBggDBgQHAAABAgMAEQQSITEFQVEGE2FxgQcikaEUIzKxwfAzQlJicoLR4RZTkhUkQ2OisjRz0vE1VGR0g5PC/8QAGgEAAgMBAQAAAAAAAAAAAAAAAQQAAgMFBv/EADoRAAEDAgMFBQgABQQDAAAAAAEAAgMEERIhMRNBUZGhBVJhcYEUIjJCscHR8BUjMzRDBnKS8UTC4f/aAAwDAQACEQMRAD8AO7TcK7xcyfbXb94fsn8KwbY4/wBq9TxW1eXdtMN3MveAHK9725N/cfca8N2W/H/Kd6fhesx2bdBS44ggg6ggjzBuK9Z4XxBZY1YWIYA23FiL2+deFy48/sn1sK1/s97T3BgfQr7yeKnceh18j4U/2lQl8ONvyrETNc7DxV/xPF4zhV3gX6Tgt+6YnPhuqq4uRH0uCBtpuVg/bBgn/SCWI9CgcehQ3PwFaeDG3FZ7i3s7wOIJbIYmOpMLBQT1yEFfgBXIjkpZMqphv3m6nzGl/HUpd8MrD/LOXArs3tW4eouJHbwWJr/9VhUMHtAxHEB3PD4BCoP1mLmsxQfuqPdD9BdvTcQ4P2WYGM3bvJfB3AX1CKpPxrY8M4euULGojjXQKoCjyAH30ZJKGAXhaXHi7Qem/wBUBFK/OQ2HgpOzMbYOIxQM7hmzuZGLkyEe+9zsWOpG16LlwjubswufWilQAWArmU1xpauWU3c4nzzWgws+AWVPjezfeC3eEfyg/jWF4n7McUpJieOQam2qNve1jof9VeptERvTb1tT9ozwfCRbxCtjJXkfZjhUmHxf1oscjCxBB1K9fKvSsJPcUXi8Ekos6g22PNfFTyqokgaFrHVT9lvwPQ1tPUisOI5OWzC1wsrxJRWY4p2ZKTHE4FhDOf0iH9BiOdpFH2W/fGuvrVvDib1IXpWJ74XXbv1G4+BCzkhB1QnB+NicEMpimSwlhe2ZCdiCNHQ8nGh89KswDa9tOtVWPwSyFWBKSJfu5VAzLfdSP1kPNDofAgEXeG48rYcxMoWYAZlGqkcpEJ3U2PiCCDqK1MLJLvabWF7fYeB6b+JxJc0gWutRgivdDYC1Y/ic4ztba5tQ2I4kALZtuV9r3tp6H4GhYonm1UWX9o7eg50zU1HtDIw5oaGC1+OitBTbMl5Oq879oHEAuJjF/wBQ/wDeazUnFhbevXsV7OcJNKJcQGlYKFALFUABJ+yljz5k0fD2NwCiwwkHrEjH4sCa6Efa1LDG1mEkjyt++iLpZLkC1l5t2FnAWWY3IGmgJOVBmbKOZN/lXpXDZ7opNrlQTbbUX08Kmh7N4VBaOFI9zZBlGu+i6U1OEGJAIyWCgABrZrAWGux0Fc2rrIqlxcBY+K0a+4AKPja9NkOtZLHe0fBwFlkkbOpIZBHJmBHI5gAD5mslxn2xySHJg4cpOgeT33udssa6X8y3lQg7Iqpjkyw4nIdfslpJ42b+S9G492kgwcXeTvYa5VGruRyRefnsOZFVnAsC+KYYzGRgMbHDQHX6Olwwc/8AOYhSTuAANNhnOyPYaWSUYziRMkuhSJzmI6GTkLck5c+leqcN4WZQTew++tZImQnYU5xPOrh9G/c/a6pckY5Mhw/Kk4Rge8bXYb0bx1AigDblUHBsWImdWO1B8Y4r3jdANv61namFFb/IXcgPt91XC903gFlu0U1sg8T9396q0xXWhO1XHo1nCFgCq3I/i/sB8ao8T2ijUfaFPU9I8xtyXYbYNzK1Bx1KvP5O07X0U25Uqe/hj1XbRcV69iWrIdqIQ6EHz+FabHS2rLcZluDXKogQ4EItbksjLgxVbPA0bCSPR0Nx/Sr0nSg8QtepjkIOaXljDgtT2f7TiWMHY/rL0P8AStDHxMEb14/DMYZbroG+R/vWpw3G7ABxlP5+Fc+r7OF8TNCrQy4xZ2o1W+w05lkVBz3PQDUn4VrMPEAABsKxfYE953knQhB8Mzf/AM1t0NeVrxgfsxuVZnXNgpbV5b2m9tPcTtHhIklCEq0shbKxGhyKpFwD+sTr0tqfTJxmUrqAQRcaHUW0PWvPeBex/DQTCSWRp8puiMoVNNs4BOe3TQdQdq27M9jbjfVC9tG55/vikJRIbBnqtTje3cMWEgnxn1DTKp7uzOwYqGIAAvYAg6jS450fhcWkqLJGwdGAZWU3BB5ivOvbXweSSKGdAWWIusltcofKVc+F1IJ8RU3sUxDtg5Va+RZfcPK7JdwPXKf5vGmH9nxGh9rjOdzcbhnYDjw9FVkhbJs9y9EvTMRCHUqdQd66aW29cYZG4TgWXacxSGNuWoPVTsfz0NGR4yhu2MP1QlG8Z1/hJAPzsfQ1QYXilxXZZFtow8eqfFntutZ9KFVPaTHssDPELyoLx2FySSAVI5qRuPAHcAgM8Q8aHjkOIlWJTa/2j0Ubn8PMirxU+BwedBmUDECDdHdkeESSgvO2bMxeRtu9k0Fh/wAtQAo/h8624NhYVBg4AqhVFgAAAOQFZ3tn7QYuHPHGUMsj2ZlDZckd7ZibG7GxsPA3I0uk/a10+GNtzuH7l+2SMsgYM9AtSBeiXwZAvUGbWu4jHZUJdgqqCWYkAAAXJJOwArmkOJyVDfcuGuBqy+E9oeHle0ceIaO+UTrCTGTtoAc5HjlrTX6VvLTyQ2EjbINeHaFZ7tZ2Iw2NKvIn1iiwZSVLD9liN/C+1CcB7P4XDawwqjbZzdn8feYkjyFq1oNUXFR3cmbk338/wPxpuGplczYlxtuFzZbRRsJ0F+KKD1bcP433UZUak/KsymKp5xdRoex2JhsfBavhDxYqzkxNyTzOpqr4lxNY0Z2NlUFiegAvQ+I4kBzrP8awv0yF4sxUNazDXUEEXHMaVvT0wLhjyG8q5YWtJAQmFwOD4iGmCZiWs5IKuCALA2PS1qquLdhlT3or6fqk3Hx3Fafsh2dTBxMmbOzkM7WsNBYADoNfjVzPg84soJ8hXTdWmGUiJxLBpfgs2MDmjaNF968d20OhGhFKvQMT2Fkdy3dXv4p/WlXTHaUBGbuoVdj4haWPhM02p+rXq17nyXf42qVuw0TD6x3byKqPuJ+daSeVY0Z3YIigszMbBQNSSelZDhHtLwuKxi4WBZWLlgshUBCVUtsTmAsp1I9K8lE+qla58I91uZI3eqo+qsbE2UrezvDW07wfz/1FVPEfZkCPqpSD0dQw+K2t8DXoEkJXfSoWqsfaNQ03D+eaIfdeUL2KeE3kUMf2xqo8uY9QK7xDhSKhZtFALE9ABc16fLGCKzPH+EBo2W11YEMu1wdDY8q6kPaT5XjGt2HKwUXsslVsEWQEAzSb76BBr02rZQYpHZlVgShCuB+qSocA+OVlPrWT7BwRwwNFGCArk2JJPvAa3/lNdwvZBjLiZGxOJiaaZ3UQTZFC6BCRYgtYc+gFJ1bI5J5XOdbhv3/hKO2jQARc71tCdKHvWWOF4phz9XiIsYn7GITupbdBJHoT4tU0Pa9V0xcMmEbbNIM0BPhiEun+rLSnsbtYyHeWvI2PRUDx8wstEaZDEqDKiqqjZVUKB5AaU2OUMAVIYEXBBuCOoI0IopcE+XNbSl7HRaGwzKseG8KLDMfQUJxJLGrzhuPUxA3tbQ1Q8axQeQkbV1KulpmU8T4n3cdR+6WOSUhc90pBCoeMxB4nX9pWX4i1eOYPtIg0YlT4g17BxGXSvOP8PRve6j4V0OynRtY4SaZfddUB9vcI9UI3H0I0cH1Far2fAOJJd7tkU+CgE/Mj/TWQxnZGMDQWra9hMMIsMijq5+Lmm68xCnOzOpRvKTZwFvBbmA14z2l4JLju0EkViRnjzGxskKol2PQZb26k+NexQtRakV56irXUT3PaLktIHhpmkZ4tpYFRk60Bxzg6YuBoZC4R8ubI2ViFYNa9joSBejXbWuZqRY9zHBzciM1ctuLFZ1PZvw4Ll+jL5l5c3nmz3vWgwWFyIkalmCgKCxLMQBYZmO58admqz4KqZ1zHViQg6kDMR52BPpTcZqK2RsRcSSd5J9Vi/BE0usop8JlXxrN9pB9Vf9llPx938a2nH0yrfrpWA7ZyP9EkEQBchQoO186/herClfT1excdCBz/APi1pXlwDlTfS9KFxXF8vOsu3+0Laqg8v/eqvEYqRG/3gN52uvwG1emjoA4/ED5J507W5kEea1X08yHw++rjhyliFUXP51NZfgGNXESCOK5O7HKbKOpJ/Oten8JwCxqAPU8z50lXOFOMJGfBDatcLtN07A8HFvf1PTl/erZUApitTwK8297nnNLuddOvXazeM9pHDopGjec5lOVskbut+YDKCDbbSlW4oKoi4id/xKW28Y3qf2jcFnxeAaHD2zl4yVLBc6qblbnTfKdf2apPZr7PjgGM85VpyCqquqxqfte8d2O1xoBfe9bxyLVBnox10zKY0zcmk58T4IGFpdjKJxGJLb1je3fbheHolk7yWS+RSbKFW12YjXcgADfXa1agvWM9onYo8QWNo3VZY8wGe4VlaxIJAJBBFxpzNHs5kG3aJ/g3/bqrSBwYcGqM7D9sBxCFnKZHRgrqDcai6spOtjY6eFXOMS4NUHYDsacDCysweSQhnK3ygKCFUE6ndjew38Nb/EtWlUIhUu2Hw3y/fNb0+LCMeqyWCxn0fG5T9iX3fJt1/EfzCtdHPWK7WYXMtxuNQRuCNiKJ7O9pO+jGbR192QdG6+R3/wDanJ6faxiVvkfsU3ILlbESXp9VEeMoqPF1y3RELEsUY4LGpLRXgY6nurKrHq0RBjY+JW/jWhwfHZI4rSoJVAtmhFn9YWOv8rMT+yKqFxApuKmYowjYK5BCsRcKeTEc7b252piGpljde+uRvnkeqXkpw8ITg3bDD4qSRMMztksWJjdVFzYC7Aa6HS3I9KMxE1VvB+Gw4SERxdSzMdXkc7u55k/KosdxAAb0HxRukOxBw7r6+a3hjdb3tUNxjG2U+Xz5VXYZhkUW1A1PWq7iWPzuEHW5/AUZG21dUQ4IwE1oLJY1Lip+zmIstuhI+d6ixJuKrcBi8kpHI61cMxxlqO5avAzyjHuzi0TRRxwnMLZ1vI4y30JudefdeArS94azELrIhVr2NtQSGBBuGVhswIBB5EU9e0DYf3cSGKjbEohaMj/mqgJibrplO4I2HLmhdKRhGYAFuNt48eI9fJJzcGui0WalmquwnHsPL+jnif8AhkQn4XuKkl4vCn2pUB6Z1LHyUan0FJmF4Ni038lXLW60nCeFiRSxNZ3ixmOJWKBlURMZJJGBIVshEaKBu/vZj0AW/wBoXlw3G5rERXiQ7u4s5/8ALjOqnxcC37JpneKosug15kkkm5JJ1JJJJJ1JJJp6KVtMGPjFpBfPUeGXhw5pYwulLg74SrHiPE2kAzW0AuBte2tr8r1n+ISZtKfiMZ41VRYrP7w2Oo8RyP41RrXvcZHm54p6OMMFgpnw4tVDxrAIykMPLqPGr9m0rP46XNMq+Nz5D8inqbFiuDomWi+qN7K8HWBNgHaxcgAX6D0/E1Ue0rtnNh3jgw7mNsokkdftak5EB5DQk9bgdb6rAtVZxLsEmJx6YmR7oAmaK2rsmwLfsmwvz363q8E8XtJlqcwATxudw/CRqmOLMMa3WDN0ViLEqpI6EgEj403Gw50dMzLnVlzKbMuYEXUm9iL3FPR71yRq87ch1wq23LN4b2a8ORAv0cPYWzO8hY+JIYD4AUq0eeuU0a2qOe0d/wAj+VnsWcAgRxAsoI1B1BHOozimqmTs6pNxNMNSSokIVr72HI3JPwttT/8AYVzpPKDta9r+9fWw12A5aCmdjCNHdCmLkfKrX6Wab9JJNVcnAzqDPKN9mFwbEaHpY7beutNPBdrTTeeffn0660dlF3uhRue71WrhxYRNtfAVU4+YlqrP9k6W76U7buTsb21O2/xpicCAFu/n5buD00220q2CLL3tPAqrA5puR1TcZFmFZpuEmKbvEuDaxHJhe9iK08nZ3NtPLzuAw11vrcdelqY3ZZLAd7Lp+9c+O9OQzsjFsWvgUxtL5FvVD4bEEj8KMSU1AOy6C1pZRb94a+J01px7MKTfvpv9em1th+d6zcYSfi6ImU93qi1xJrj4w0OOzQJ/TTeWYDrfUC/PrpTm7PrsJZb6ahra2A0A8qztDf4uiG0Pd6qRYJH/AHR47/CpF4Kh+0Wb1sPl/Wh27PWP6acaEW7wka3H3XHhUg4Ndr99KNdfeuLE3tY32/CgS35X29FUzSH5eqeOzuHGojIPXM9/mabJwRf1SR560yLgWU2aec77vYi+5utjvY+mlNfgRv8A+Im0Onv7C5uNLX6X3sN96IdnnJ0Krjfw6oefh7LuPXlVZiOG63G4q7XgYH/GmOx1e/O5+PTwG9RP2UVxpPMPDPyF9r78t+lbsmY3V/QrQTOAzb1Q+CvVpFOR1oL/AAmn+fN6MPvtUydmgP8AjTHY+8/Tpaw11+PlWchhd83QqGUn5eqmkiRjdo0bxaNW+8VLAwQWRQv8KhfuoR+zvu276bU3LZve8gdgPSm/4dGv102v758dump28ByrO0ZFsfQqmI91WBxRqJ8QaE/w0P8AOnFtjnG4N73t6Um7OjX66XX94db8xUDYe90KIee71TZwXuCNDv4jpT0FtOuw61z/AA6Da0s1xfUPqbgDX4HUda7L2UQi5mmHT38xB02JvYgDcddelaYorWxdETIe71Uj3tVWuE+tLeFvn/aj14ABb66UgEaZ+mwvud6Yey4JuZ5tPFfLpryosdG2/vdCiJXAfD1UsbZbX5kAeZqwjmNVDdmFN/rpr3uDn+zYWsL/AH70Y3Z0MLrNLzv79iLgXHIeN/GsniE/N0VHSHu9VZrjDXTi2NVR4CdLyz2G4zWB152F9rjQ86UPZ1gLd7MdjctzHPXbQAWGnxNY7KHvdFTEe71Vr9JNKqwdnP8A6iXy7xTbw1U1yps4e90KmI93qiwa6cQbWv8AnzoZ5r+XKm95UwLayIz0s9D95XQ9TCip89LPUDPXO8qYVERnqQYjkdfvHkaD7yl3lTApZFM1c7yoFmpMdfuqYUEUJLDz+6kklgTz0A9b/wBPnQryUlnI2NqmBSyJke1h0389zXFkqCJSx09TyA6mpO9RernrsPShh3KeCl+knr+fCo89N+m9FAroxCn7Qt4j+lTDbchpuXc9dElRSpY76bgjYimF6OFW1RTPzrgmocSVzvKmBSyLE1SBhvfTne9/TrQIeuGWhgQsjGnHIX8z+Apv0jy+AoTvKXeUcClkWMSfyBSM99x+H3UJ3lLvKmBGwRgsdj6Hf+9K5G4PjQfeVIuI8dev9aGBCynY00SUwSeh6cj/AEprnp8PzuKmFRT/AEg9TSaUncmhe8pd5RwI2RGelQ+elUwqWQveUu8oXvK53lN4EUeZMoHMnXXYdNOtdac5QTvc8raadPGhpGBN8wAPx22tUck9z4DQDwquC6CIMtc7yhu8qSJxYk62tYdSdr+Gh+FWwWRUve13vKZHOWuDroSPAgX06bWqLPQwqIjvKkSS48tfTY/hQPeVJBJrbrp8RaoWIFW/DOHCbvC0gjWOMysxUtZV30Gu2td4hwsJEsscqyxs/d3CspV7FspVtdgaf2fxqpHimYI3+6yWST7LnfIRfW+1hUMXG2llhWRYo8PFKJWSKMqpO2dyWJPukgAW356W6UcMGwBfk43463y8LcUm58u1IboLcP8AvyTMVDIiAFHCn9YqwDt4EjXwocxPcjK11F2GU3UdSOQ860PFJHiXHyTzZ45ldcMve5w7sfqBFGG93KLXIA2LHa9FQ8XiHdSsys2N7rDzKTqoRJUkkOugJEY18K2HZbL2xW8xwyv9LLL2xwbfDfy8d31usosTnLZWOb7NlPvW3y9fSuvBIHyFHD/slWDf6bXrQ4LFIMVLCjgmLCDCwOsgTNLlDyFJLEI7FlF7GxjO9qdhcaVxmCilyK0QlZs2JM8iKynKsshjUDY294mwqfwxtvi3gHLyB+qPtpv8O6/1I+iD4Zw0lHMjGFEQylmRiCuxIA1I8qjxHBQBE0cqyJLIIcwVlKudbMra7An0qTh/GSRjZZWWX6lsqytdGAdmEYFx7up0HKgY+OPNPh1YRRxxzI4jiQoucsFLuWYkkKWHIam99LAU1M1gvqb8bmx5WQD5i820Fr6W05pmKwrJJIurCNmRmCm1wba9L1GkDlgMrXIBC5TdgdrDnfw6VfW75OIpGyljOrqC6gMqyksQSbWAG96n+mp9KypNGHbh0UcModcolJmykPsOo/vUPZrS4kGwv/7EW5I+1kC1rm32BuszLE4PvIwN8tirD3v2Rcb+FdnwkqavG6/xIy/eKv0nZE4deWN3SedSzymRQRE4yvKC12ANr3NjpypnaVwmHu5kicynJAcSJ1kLKQ0qk3cKASeQ8NRUf2a1rC4E3AvYj6qNrCXBthrbX6LOd5TkkoPvKdEbnU6DU+X9dh61ySxdEoppNKZ3lRiUG4tbQkak7akH0v0qLvKgYgEV3lLvKF7yu5qmBFHQy672NiAfu/PjTzMcvvDY210O34fjVcsutdZ9bdNKrs0LI15Oe/jz9aQHPYdTp8OvpQi4i22/55U1pr7mpgRRuZf2v+k/1pUB3lKjgQTMKAzWPp49dfKopJRc20HK9RYefK6nodfLn8q5OMrEdD8uXyprDmipe8rneUPnpZ6thURHeVLFIDdTpe1j0I6+GpoMGnDffWgWqFHPMFWwNydNNh11+XrUKyVAzg+HWnS3XS1r/n8ihgsgn95XY5tRrQwer5cYZnwyTSsyGNnYGQ2MglxWTNdgLnKi3JGhGo0NbRwh9xf9vb7rOR+C2X7a6rpSDuAbE2v4GmLORt+fPrVvhEgaSzJa8uGjYNIAU7xJTKwCSvltZDZmJXNr48w2EjaMOI1JKwFkMxVVzzYhHNywP2IkOp0uWta4rUUT72uOv4WftLLXsen5VVJMDY5VBH6wGpHTyqPML3sL7X5+VXmEw8Ejx3KtGBFGDnAbu2xWLHeWzoBdFQliTbMvuNmFmQQxOkbMikiGH3FYAuTLIJWOaVBdRl5i2e5BAsNPYH8Qqe1s4FUysBpYW6cvhTlKDYafs2FqMxcMP0ZXSwJItmcFnBkdbLkdlY5chIstgpN2BFExlXgjWysyQs6x94yh3OKZGLe+PeEeulj/ACi1Z+yOvhJ3XVzO0i4G+yqCR0Hhpt5V0SCpuMd0thDYreY58xYsq4iaKO1jlAKRq17a3BFhvd43iMckzwtJIyNMgZnKCKFFlGYxG7W0ut/dFibg7VPZbXDnZi3VHb3sWjW/RUD2y2sLdLC3wozAcUbDyFkVDdcjK6hldSBcMNL7CiO4g17wBGjjE0kay30WSRTCpLGzuvdEak89mFTtgsOrsNJTGYg+V0GZX7x2cZ5UUZV7lSSSFJa4PK7KOVrgQRdZuqIyCCCq/HcbaXuwVjjjiDBIolKIM+jE3YkkjTfmetBmRf1VCjnYC58SedW8WPRS7KzRf7thiXia8peSTDsQLuANCRYWNsx12CjkhnYyPtnijkaSRUdYhFZ8Q1iAXLC5+0NADcterPp3SEFzveP7+5IMlawGzcv391VP3lSQvcEcza3iQb2o0rCVTMLs8bFiZHuhTh2GlUAZrD612FiLWXLboJxtx37ZQqgiMqFuRYxprqTzv8KxkpCxtyVsycPNgFwe6CW0NiAOeul7dLXqHvKHzU4g2vY2PPlS2BbohWvXe91odX0NcjOtTAgiC9Pkl+4fcKEL1JM2vlp8Bb8KGFFSd5XO8ofPT1XS5NhyvufICjhUUveUqiaM+exuPEXpVLBRDZqKEgkUA/aUb+H42/v1pLwadibR2/mTp0zdfvHmJE7O4nT3LG/J008Qcw/JG+trudH3hzCzMgHHkUHIhG+3I7g+RFMzVZHgeMtdY1DX195crDTUi9r7/DbnVfNgsWp9/DKPHNbrzVrdKu1zXaOHMKbUePIriPY13TrUJjm5Qg6/5gH9fyRREfDsYfsYVf4i2g1/fax/O9WIA1I5j8qGQePIpAFjptzJ0A8zRGIkAXKTdvLnfc+mnXa/QTHg2LA1judbMGTTQaBSwy89Rrp8YT2fxNv0Y/1Lffpf13rHEw/MOYQ2o8eRQmanK1gT6fn0qZuCYgboPD3l+fvbeVMbhOKN7RDw99ddT476fMVpdh+YcwjtBwPIqIEVMJvdKn7JKkjqVDBb9bZm+NSngOJ/y79ffT+vl865/sPE6/V7W/WXXy109evOhjZucOYU2jTu6FDuvr40zToPhRI4Rihr3Yvrb318LbH82qKXA4kf8JT6qOvPN5VYFp+YcwjjHA8imXrhNL6JiT9mFT/+S34/nwqYcNxXKIctMy32vvm9N/7E4R8w5hTGOB5FNVeun3/CutJyGgqccExNv0Yv/EoG/ma5HwDFneK38yH10b5a/jWeJm9w5hDaAceRQwpz6gfD8/Gp24DiQNIxfTTMv9eVRHhmKG8Q9XT46Mbc/jRDmHRw5hHaA7jyKcUzJcbrow525MPTT0ocmjIuEYkG6ov+oai2t9ev4dL0zF8LxYJ+oVhrZg4uP4rG587c6jS29sQ5hDaDx5FC3roNRpDNzj/6167fC9c7mf8Ayxy/XXprz/P364fEcwjtBwPIqXNVhGcqe/5eIG9tOfO3Lw2LMLwjFnUQBV01DAMRzsWa4+A8jtUz8BxZH6NRvYZlsNyOd+Q111NYOczQuHMKplb+goBnsbimmWjv8O4ki5jN9LDNH1O/vdLfOmN2dxVh9WL8/fXQX897fOjjj7w5hTat8eRQ8O/gNT5D829aa71IOHz6qEG+pzLrbl9r8m24F6evBp8uZkygXvYq3lb3qN2DVw5hWxjgeSGBqWUlnIHWwHQDT0AAp6cCxRF+60Oo99AedgVJ05a357c6K/2DizoVsCNTmW3gCQbn4cvQAvjHzDmFXat8eRQMs+vunQWA9Ba/ypUaOzGI/Y6809P16VDaRd4c1Nq39CCx/aRlNwbEbUVwr2koSEn9w8n/AFD5/sn5eVZTij1mMXN79PRdnQzMs4LOolwZr33D8XRgCCCDsQQb0SMevWvBuG8VkQgRMwJ2Vdbn+HmfSttw/D8TkA+qyjrIRH/07/KuXU9kCI3LwB45IxyRvXoDcRUcxUL8ZTqPjWXHZPGN9qaNfLO33haa3YbEf/Mj/wDUf/XSYpqcfFIOv4W/8sK/m7QKOdU2O7aoug1PQb+vSq3F9gsSdp1PgVZfmL1Tv2Ynh1dCQP1l94efUeop6ClpD84Ph/2hcbgtBh+PvIbn4dKusPxE2rJYFhyq6geqzwsGQC1IuFeDH1xuImq5JabLOKT2IvoqBqIxXEiKoeMcfKRsegNS4nEXqDD9m2xl1vkj2Z7fJRzb5D5F6GOOP3pNBqrOyabLnZnickiLYFi1zYa862mDwEpHvWXw3PyovgnAYsNGEiWwAAvux8WbmatlSuTWVjXvOzbYJbaENAQEfDzzJqVcMRsTRlLSucZHFUxlVM2DfkfjVBxXESRj3lI8eXxraFahmwwYEEAg7g6g0xFUhp94XV2y2XlUnbUwPZz7pOh6f2q9wfa0MAQQQaF7Z+zwSK0kC3axGT5+5015c/lXl3D8c8d1uVIv7p+YtyNergpaatixx6jVZOqcElnjI6L2scRik+0qt5qCfjReGxMa/ZVV8lA+deR8O7WHmCPLUVdQdqx1++lZuypG5LdskUgu0r05ceK6ceK86XtYORrj9pHP2QfXSk/4W/er4WrfTcXUc6yvHO2xsVh9X/8AT/WqOSSSX7Z0/ZG3r1rj4HSm4KKKM3fmVC3gouGdq2zlT5itZg+OZ1sdiCD5EWNea4uLaSM3AP3bgjkfCrvhfEdART9VRscMTQqROv7rl6HwfipaNb/aUZG/iX3T8bX8iKuY5r152uNeM97GufbvYhu4Gzp/zANLfrAAbgVpOBdo4cQLxOGPNdnX+JTqPurg1VGRd7Rl9PP7IZXwnX6rTUqEGJrlczZlSy8Z4hNa5qXsv7PZ8ae9e8UJN85HvOOkY5/xHTz2rSdjOxf0oifED6kG8cZ/4pH6zf8ALHIfreW/qUMIAsBYDQdLeFemre1vZQYofi3nh4ef0S0rRKbnRUfAOyOHwi2hjAPNzq7ebHX0Fh4Vcdz4UUIqYyWryj53yuxPNz4qwIAsFB3B8KaYTU1cIqtyjdQNDQ82FvR16RWrB5CsHLI8V7OK/vKMj9RsfMfjvWdLtGxVxYj83HhXo2IhrNdoOFCRdNGGqn8D4GuxS1V/cfp9E1G9Ui4qo5cVVUuIIJB0INiPKmy4sV2BBmtFbcLwLYiYINANXbovh4nYf2r0bA4NUUKosoFgKpeyXC+6gUke89nb1+yPQfMmtNGtee7QqMb8DdB+3Ssrty6q10g1KiV19q5OJL3Wc4nwvGs5aDGLGOUb4aN18s1w1M7I8UxMyzLiogjwytEJFBCTZSQWVW1sLDXY302IrUYbDZq5icPlNNe1AsMZaL5WNgCOVr38brKwx5FD1SYrtrhI8UuFeW0rELYAlVY/ZVm2DG408Re1XTE20FzyHU9K+Ycs02K1DGaSXXfN3rP9+Y11OyezWVuMyGwaOpvn5CyzqJjHa29fTcsd68v9qPYbMGxUC+8NZlH6y/5g/eHPqNeWvqlQYqO4saSoax9LKHs9fEcFu9gkbhK+Z8AlXGAgve+9/S3K3z9Qase03Z8YTFMiiyN78f8ACx+z6G49BQgHMGxGx5eRHMV78ztlaHN0KzhiLBnuRceGtVrw7hby/YW/jsPjRnZrs88gDTqB0QEkEdT/AE+PSt7g8EFAAAArgVleIiWjM9F0AbC6zuB7Hn9d/RR+J/pVtF2SitqGPmx/C1XkcdTKK8/JWyuOqoZCsvN2AwzEkqwJFjZ21tsbXtfxqsf2WxrcwyyLfWzhXW/plIre6UrUW9o1LdHn1z+qzxb15rP2WxUGuUSL1juT/pOvwvVJj+BRYhs4JhmH/ETQ3/eXS58dDXsoSq3ivZ6KbUiz8nXRvXr607B2s4Ou7I8R9wtC9sgwyC4Xko4fxZdExWZRse93H8wv8aVbaTsziFJClGA2Oa1/TlSrp/xBp3M5BZ+yxd881tMPCAAAAAAAANAANAAKJUU1Fqh9oGLeLhmKaO+bu8um4DsqM3orMb+FeSjYZpWx31IHMrF7rAlef9tfbBL3rRYBgkamxnyhmkI3KZgQqdDa5302r1Dsy0suEw7TH6xoo2kNgPeZQbkDQHWvCPZ/2Hkx06sykYdGBkc7NbXu0PNjz6DXoD9EQTZdq73bkdNTtZTwAYhmTv8AU9beSUpy913n0XZ8JlG9VHGOMw4WPvJ5BGl7XN7k9FUasfACrafElq8D9sPFmk4gYiTkgVFUcruiyM3mcwHkorn9k0JrZtm42AFz5LaSUxsudV7FwbjkGLj7zDuHS5U6EEEcmVgCDqPjR968o9hpbNih+rlhPhmu9vlmr1YKanaNK2lqHRNNwLdRdaQyF7A4pki1XYuHQ1aFaDxI0pWN1im2FeUds4HjlBjUtnuDbkRz9R91AcE4HNPPGJCFUupZb3JUG7DTTYGtf2njG/iKXZRAcQPAMfuH4165lW5tNcDMA5rZ0Vzck+S3+HTSilFQw7VnvaL2jfB4BpIjaR2WJGtfKWuS1jzCo1vEivJRROnlEbdSbJOV2EFxWsFNkau4c+4uub3R73XTf13pkm9K2zVAnwzkbUpJSd6iBrtSwvdSy4aC/wBjQd93whj73/NyLn1Fj71r3tpejq4BetGvc3Q2UsN6emHJF6jkWrdMNZKq5t7VT3gc1Vj8RXnntR4beBJRvG1j/C+n/cF+NZXsnwzvXzNsp08T19K9I7cQhsDiPCNmHmvvD5qKy3YeEZBXqqSpIoTxBt6apyNt3X8FrsDhbAVaxxVFh49KMRa89K8koPKbeuVje0ftVwuFmMKq87KbSFCoVCN1DH7TDoNOV62GExCyxpIhukiq6na6soYfI1aWlmhY18jSA7RLNla4kAqQCu2ojD4UtTZsOVpXEL2RxC9lEDTr021KoinZaVczUqiCmjp5W+h1B0IpUqz3qrlC0YXRQABoABYAdABtTaVKrqBcrwb2wKBxR7DeOEnxOS2voB8KVKvSf6c/uz/tP1CVrP6Y81tvYqg+gSGwuZ2BPMgRx2ufC5+Jr0nCilSrnds/3cnmtYf6QUE+9AYmuUqSiTsaxXajb1pvY79P/KfvWlSr0f8A4p8k67RehxbVkPaogOGw4IBBxcIIIuCMkuhFKlXI7O/u2ea5NR/TK0nYxyeHYQkkn6PDqdT9gVZSb0qVJ1H9d/mfqhH8ITa5SpVkrpwqTC/bFKlUCB0WnZfd9Ky+M/SGlSr0fbwAdHbu/hJ0epWf7V/+Dn/8qX/sNZTsP9ilSrCm/s3+a7kOhW8g2qXEsRG5GhCOQRuCFNjSpVyPmCWk0K+WSda+k+xv/wAOwn/28X/YKVKvZ/6m/os/3fZcii+MrT8PruOpUq8B86b/AMi8bxfFpx2lWPvpO7zqvd94+TKYwSuW9rX1tXqlKlXpO12hrYLD/G1Upz8XmlSpUq4SaX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data:image/jpeg;base64,/9j/4AAQSkZJRgABAQAAAQABAAD/2wCEAAkGBhMSEBUUEhQWFBUWFxQUFBQVFBQWFRQWFxQWFRYVFhUXHCYfGBkjGRQUHy8gIycpLCwsFR4xNTAqNSYrLCkBCQoKDgwOGg8PGi8kHyQsLCwsLCwsKiwtLC8sLCwsLCosLSwsLCwsLCwsLCwsKiwsLCwsLCwsLCwsLCwpLCwsLP/AABEIAMIBAwMBIgACEQEDEQH/xAAcAAABBQEBAQAAAAAAAAAAAAAEAAIDBQYBBwj/xABKEAACAQIEAwUEBggDBgQHAAABAgMAEQQSITEFQVEGE2FxgQcikaEUIzKxwfAzQlJicoLR4RZTkhUkQ2OisjRz0vE1VGR0g5PC/8QAGgEAAgMBAQAAAAAAAAAAAAAAAQQAAgMFBv/EADoRAAEDAgMFBQgABQQDAAAAAAEAAgMEERIhMRNBUZGhBVJhcYEUIjJCscHR8BUjMzRDBnKS8UTC4f/aAAwDAQACEQMRAD8AO7TcK7xcyfbXb94fsn8KwbY4/wBq9TxW1eXdtMN3MveAHK9725N/cfca8N2W/H/Kd6fhesx2bdBS44ggg6ggjzBuK9Z4XxBZY1YWIYA23FiL2+deFy48/sn1sK1/s97T3BgfQr7yeKnceh18j4U/2lQl8ONvyrETNc7DxV/xPF4zhV3gX6Tgt+6YnPhuqq4uRH0uCBtpuVg/bBgn/SCWI9CgcehQ3PwFaeDG3FZ7i3s7wOIJbIYmOpMLBQT1yEFfgBXIjkpZMqphv3m6nzGl/HUpd8MrD/LOXArs3tW4eouJHbwWJr/9VhUMHtAxHEB3PD4BCoP1mLmsxQfuqPdD9BdvTcQ4P2WYGM3bvJfB3AX1CKpPxrY8M4euULGojjXQKoCjyAH30ZJKGAXhaXHi7Qem/wBUBFK/OQ2HgpOzMbYOIxQM7hmzuZGLkyEe+9zsWOpG16LlwjubswufWilQAWArmU1xpauWU3c4nzzWgws+AWVPjezfeC3eEfyg/jWF4n7McUpJieOQam2qNve1jof9VeptERvTb1tT9ozwfCRbxCtjJXkfZjhUmHxf1oscjCxBB1K9fKvSsJPcUXi8Ekos6g22PNfFTyqokgaFrHVT9lvwPQ1tPUisOI5OWzC1wsrxJRWY4p2ZKTHE4FhDOf0iH9BiOdpFH2W/fGuvrVvDib1IXpWJ74XXbv1G4+BCzkhB1QnB+NicEMpimSwlhe2ZCdiCNHQ8nGh89KswDa9tOtVWPwSyFWBKSJfu5VAzLfdSP1kPNDofAgEXeG48rYcxMoWYAZlGqkcpEJ3U2PiCCDqK1MLJLvabWF7fYeB6b+JxJc0gWutRgivdDYC1Y/ic4ztba5tQ2I4kALZtuV9r3tp6H4GhYonm1UWX9o7eg50zU1HtDIw5oaGC1+OitBTbMl5Oq879oHEAuJjF/wBQ/wDeazUnFhbevXsV7OcJNKJcQGlYKFALFUABJ+yljz5k0fD2NwCiwwkHrEjH4sCa6Efa1LDG1mEkjyt++iLpZLkC1l5t2FnAWWY3IGmgJOVBmbKOZN/lXpXDZ7opNrlQTbbUX08Kmh7N4VBaOFI9zZBlGu+i6U1OEGJAIyWCgABrZrAWGux0Fc2rrIqlxcBY+K0a+4AKPja9NkOtZLHe0fBwFlkkbOpIZBHJmBHI5gAD5mslxn2xySHJg4cpOgeT33udssa6X8y3lQg7Iqpjkyw4nIdfslpJ42b+S9G492kgwcXeTvYa5VGruRyRefnsOZFVnAsC+KYYzGRgMbHDQHX6Olwwc/8AOYhSTuAANNhnOyPYaWSUYziRMkuhSJzmI6GTkLck5c+leqcN4WZQTew++tZImQnYU5xPOrh9G/c/a6pckY5Mhw/Kk4Rge8bXYb0bx1AigDblUHBsWImdWO1B8Y4r3jdANv61namFFb/IXcgPt91XC903gFlu0U1sg8T9396q0xXWhO1XHo1nCFgCq3I/i/sB8ao8T2ijUfaFPU9I8xtyXYbYNzK1Bx1KvP5O07X0U25Uqe/hj1XbRcV69iWrIdqIQ6EHz+FabHS2rLcZluDXKogQ4EItbksjLgxVbPA0bCSPR0Nx/Sr0nSg8QtepjkIOaXljDgtT2f7TiWMHY/rL0P8AStDHxMEb14/DMYZbroG+R/vWpw3G7ABxlP5+Fc+r7OF8TNCrQy4xZ2o1W+w05lkVBz3PQDUn4VrMPEAABsKxfYE953knQhB8Mzf/AM1t0NeVrxgfsxuVZnXNgpbV5b2m9tPcTtHhIklCEq0shbKxGhyKpFwD+sTr0tqfTJxmUrqAQRcaHUW0PWvPeBex/DQTCSWRp8puiMoVNNs4BOe3TQdQdq27M9jbjfVC9tG55/vikJRIbBnqtTje3cMWEgnxn1DTKp7uzOwYqGIAAvYAg6jS450fhcWkqLJGwdGAZWU3BB5ivOvbXweSSKGdAWWIusltcofKVc+F1IJ8RU3sUxDtg5Va+RZfcPK7JdwPXKf5vGmH9nxGh9rjOdzcbhnYDjw9FVkhbJs9y9EvTMRCHUqdQd66aW29cYZG4TgWXacxSGNuWoPVTsfz0NGR4yhu2MP1QlG8Z1/hJAPzsfQ1QYXilxXZZFtow8eqfFntutZ9KFVPaTHssDPELyoLx2FySSAVI5qRuPAHcAgM8Q8aHjkOIlWJTa/2j0Ubn8PMirxU+BwedBmUDECDdHdkeESSgvO2bMxeRtu9k0Fh/wAtQAo/h8624NhYVBg4AqhVFgAAAOQFZ3tn7QYuHPHGUMsj2ZlDZckd7ZibG7GxsPA3I0uk/a10+GNtzuH7l+2SMsgYM9AtSBeiXwZAvUGbWu4jHZUJdgqqCWYkAAAXJJOwArmkOJyVDfcuGuBqy+E9oeHle0ceIaO+UTrCTGTtoAc5HjlrTX6VvLTyQ2EjbINeHaFZ7tZ2Iw2NKvIn1iiwZSVLD9liN/C+1CcB7P4XDawwqjbZzdn8feYkjyFq1oNUXFR3cmbk338/wPxpuGplczYlxtuFzZbRRsJ0F+KKD1bcP433UZUak/KsymKp5xdRoex2JhsfBavhDxYqzkxNyTzOpqr4lxNY0Z2NlUFiegAvQ+I4kBzrP8awv0yF4sxUNazDXUEEXHMaVvT0wLhjyG8q5YWtJAQmFwOD4iGmCZiWs5IKuCALA2PS1qquLdhlT3or6fqk3Hx3Fafsh2dTBxMmbOzkM7WsNBYADoNfjVzPg84soJ8hXTdWmGUiJxLBpfgs2MDmjaNF968d20OhGhFKvQMT2Fkdy3dXv4p/WlXTHaUBGbuoVdj4haWPhM02p+rXq17nyXf42qVuw0TD6x3byKqPuJ+daSeVY0Z3YIigszMbBQNSSelZDhHtLwuKxi4WBZWLlgshUBCVUtsTmAsp1I9K8lE+qla58I91uZI3eqo+qsbE2UrezvDW07wfz/1FVPEfZkCPqpSD0dQw+K2t8DXoEkJXfSoWqsfaNQ03D+eaIfdeUL2KeE3kUMf2xqo8uY9QK7xDhSKhZtFALE9ABc16fLGCKzPH+EBo2W11YEMu1wdDY8q6kPaT5XjGt2HKwUXsslVsEWQEAzSb76BBr02rZQYpHZlVgShCuB+qSocA+OVlPrWT7BwRwwNFGCArk2JJPvAa3/lNdwvZBjLiZGxOJiaaZ3UQTZFC6BCRYgtYc+gFJ1bI5J5XOdbhv3/hKO2jQARc71tCdKHvWWOF4phz9XiIsYn7GITupbdBJHoT4tU0Pa9V0xcMmEbbNIM0BPhiEun+rLSnsbtYyHeWvI2PRUDx8wstEaZDEqDKiqqjZVUKB5AaU2OUMAVIYEXBBuCOoI0IopcE+XNbSl7HRaGwzKseG8KLDMfQUJxJLGrzhuPUxA3tbQ1Q8axQeQkbV1KulpmU8T4n3cdR+6WOSUhc90pBCoeMxB4nX9pWX4i1eOYPtIg0YlT4g17BxGXSvOP8PRve6j4V0OynRtY4SaZfddUB9vcI9UI3H0I0cH1Far2fAOJJd7tkU+CgE/Mj/TWQxnZGMDQWra9hMMIsMijq5+Lmm68xCnOzOpRvKTZwFvBbmA14z2l4JLju0EkViRnjzGxskKol2PQZb26k+NexQtRakV56irXUT3PaLktIHhpmkZ4tpYFRk60Bxzg6YuBoZC4R8ubI2ViFYNa9joSBejXbWuZqRY9zHBzciM1ctuLFZ1PZvw4Ll+jL5l5c3nmz3vWgwWFyIkalmCgKCxLMQBYZmO58admqz4KqZ1zHViQg6kDMR52BPpTcZqK2RsRcSSd5J9Vi/BE0usop8JlXxrN9pB9Vf9llPx938a2nH0yrfrpWA7ZyP9EkEQBchQoO186/herClfT1excdCBz/APi1pXlwDlTfS9KFxXF8vOsu3+0Laqg8v/eqvEYqRG/3gN52uvwG1emjoA4/ED5J507W5kEea1X08yHw++rjhyliFUXP51NZfgGNXESCOK5O7HKbKOpJ/Oten8JwCxqAPU8z50lXOFOMJGfBDatcLtN07A8HFvf1PTl/erZUApitTwK8297nnNLuddOvXazeM9pHDopGjec5lOVskbut+YDKCDbbSlW4oKoi4id/xKW28Y3qf2jcFnxeAaHD2zl4yVLBc6qblbnTfKdf2apPZr7PjgGM85VpyCqquqxqfte8d2O1xoBfe9bxyLVBnox10zKY0zcmk58T4IGFpdjKJxGJLb1je3fbheHolk7yWS+RSbKFW12YjXcgADfXa1agvWM9onYo8QWNo3VZY8wGe4VlaxIJAJBBFxpzNHs5kG3aJ/g3/bqrSBwYcGqM7D9sBxCFnKZHRgrqDcai6spOtjY6eFXOMS4NUHYDsacDCysweSQhnK3ygKCFUE6ndjew38Nb/EtWlUIhUu2Hw3y/fNb0+LCMeqyWCxn0fG5T9iX3fJt1/EfzCtdHPWK7WYXMtxuNQRuCNiKJ7O9pO+jGbR192QdG6+R3/wDanJ6faxiVvkfsU3ILlbESXp9VEeMoqPF1y3RELEsUY4LGpLRXgY6nurKrHq0RBjY+JW/jWhwfHZI4rSoJVAtmhFn9YWOv8rMT+yKqFxApuKmYowjYK5BCsRcKeTEc7b252piGpljde+uRvnkeqXkpw8ITg3bDD4qSRMMztksWJjdVFzYC7Aa6HS3I9KMxE1VvB+Gw4SERxdSzMdXkc7u55k/KosdxAAb0HxRukOxBw7r6+a3hjdb3tUNxjG2U+Xz5VXYZhkUW1A1PWq7iWPzuEHW5/AUZG21dUQ4IwE1oLJY1Lip+zmIstuhI+d6ixJuKrcBi8kpHI61cMxxlqO5avAzyjHuzi0TRRxwnMLZ1vI4y30JudefdeArS94azELrIhVr2NtQSGBBuGVhswIBB5EU9e0DYf3cSGKjbEohaMj/mqgJibrplO4I2HLmhdKRhGYAFuNt48eI9fJJzcGui0WalmquwnHsPL+jnif8AhkQn4XuKkl4vCn2pUB6Z1LHyUan0FJmF4Ni038lXLW60nCeFiRSxNZ3ixmOJWKBlURMZJJGBIVshEaKBu/vZj0AW/wBoXlw3G5rERXiQ7u4s5/8ALjOqnxcC37JpneKosug15kkkm5JJ1JJJJJ1JJJp6KVtMGPjFpBfPUeGXhw5pYwulLg74SrHiPE2kAzW0AuBte2tr8r1n+ISZtKfiMZ41VRYrP7w2Oo8RyP41RrXvcZHm54p6OMMFgpnw4tVDxrAIykMPLqPGr9m0rP46XNMq+Nz5D8inqbFiuDomWi+qN7K8HWBNgHaxcgAX6D0/E1Ue0rtnNh3jgw7mNsokkdftak5EB5DQk9bgdb6rAtVZxLsEmJx6YmR7oAmaK2rsmwLfsmwvz363q8E8XtJlqcwATxudw/CRqmOLMMa3WDN0ViLEqpI6EgEj403Gw50dMzLnVlzKbMuYEXUm9iL3FPR71yRq87ch1wq23LN4b2a8ORAv0cPYWzO8hY+JIYD4AUq0eeuU0a2qOe0d/wAj+VnsWcAgRxAsoI1B1BHOozimqmTs6pNxNMNSSokIVr72HI3JPwttT/8AYVzpPKDta9r+9fWw12A5aCmdjCNHdCmLkfKrX6Wab9JJNVcnAzqDPKN9mFwbEaHpY7beutNPBdrTTeeffn0660dlF3uhRue71WrhxYRNtfAVU4+YlqrP9k6W76U7buTsb21O2/xpicCAFu/n5buD00220q2CLL3tPAqrA5puR1TcZFmFZpuEmKbvEuDaxHJhe9iK08nZ3NtPLzuAw11vrcdelqY3ZZLAd7Lp+9c+O9OQzsjFsWvgUxtL5FvVD4bEEj8KMSU1AOy6C1pZRb94a+J01px7MKTfvpv9em1th+d6zcYSfi6ImU93qi1xJrj4w0OOzQJ/TTeWYDrfUC/PrpTm7PrsJZb6ahra2A0A8qztDf4uiG0Pd6qRYJH/AHR47/CpF4Kh+0Wb1sPl/Wh27PWP6acaEW7wka3H3XHhUg4Ndr99KNdfeuLE3tY32/CgS35X29FUzSH5eqeOzuHGojIPXM9/mabJwRf1SR560yLgWU2aec77vYi+5utjvY+mlNfgRv8A+Im0Onv7C5uNLX6X3sN96IdnnJ0Krjfw6oefh7LuPXlVZiOG63G4q7XgYH/GmOx1e/O5+PTwG9RP2UVxpPMPDPyF9r78t+lbsmY3V/QrQTOAzb1Q+CvVpFOR1oL/AAmn+fN6MPvtUydmgP8AjTHY+8/Tpaw11+PlWchhd83QqGUn5eqmkiRjdo0bxaNW+8VLAwQWRQv8KhfuoR+zvu276bU3LZve8gdgPSm/4dGv102v758dump28ByrO0ZFsfQqmI91WBxRqJ8QaE/w0P8AOnFtjnG4N73t6Um7OjX66XX94db8xUDYe90KIee71TZwXuCNDv4jpT0FtOuw61z/AA6Da0s1xfUPqbgDX4HUda7L2UQi5mmHT38xB02JvYgDcddelaYorWxdETIe71Uj3tVWuE+tLeFvn/aj14ABb66UgEaZ+mwvud6Yey4JuZ5tPFfLpryosdG2/vdCiJXAfD1UsbZbX5kAeZqwjmNVDdmFN/rpr3uDn+zYWsL/AH70Y3Z0MLrNLzv79iLgXHIeN/GsniE/N0VHSHu9VZrjDXTi2NVR4CdLyz2G4zWB152F9rjQ86UPZ1gLd7MdjctzHPXbQAWGnxNY7KHvdFTEe71Vr9JNKqwdnP8A6iXy7xTbw1U1yps4e90KmI93qiwa6cQbWv8AnzoZ5r+XKm95UwLayIz0s9D95XQ9TCip89LPUDPXO8qYVERnqQYjkdfvHkaD7yl3lTApZFM1c7yoFmpMdfuqYUEUJLDz+6kklgTz0A9b/wBPnQryUlnI2NqmBSyJke1h0389zXFkqCJSx09TyA6mpO9RernrsPShh3KeCl+knr+fCo89N+m9FAroxCn7Qt4j+lTDbchpuXc9dElRSpY76bgjYimF6OFW1RTPzrgmocSVzvKmBSyLE1SBhvfTne9/TrQIeuGWhgQsjGnHIX8z+Apv0jy+AoTvKXeUcClkWMSfyBSM99x+H3UJ3lLvKmBGwRgsdj6Hf+9K5G4PjQfeVIuI8dev9aGBCynY00SUwSeh6cj/AEprnp8PzuKmFRT/AEg9TSaUncmhe8pd5RwI2RGelQ+elUwqWQveUu8oXvK53lN4EUeZMoHMnXXYdNOtdac5QTvc8raadPGhpGBN8wAPx22tUck9z4DQDwquC6CIMtc7yhu8qSJxYk62tYdSdr+Gh+FWwWRUve13vKZHOWuDroSPAgX06bWqLPQwqIjvKkSS48tfTY/hQPeVJBJrbrp8RaoWIFW/DOHCbvC0gjWOMysxUtZV30Gu2td4hwsJEsscqyxs/d3CspV7FspVtdgaf2fxqpHimYI3+6yWST7LnfIRfW+1hUMXG2llhWRYo8PFKJWSKMqpO2dyWJPukgAW356W6UcMGwBfk43463y8LcUm58u1IboLcP8AvyTMVDIiAFHCn9YqwDt4EjXwocxPcjK11F2GU3UdSOQ860PFJHiXHyTzZ45ldcMve5w7sfqBFGG93KLXIA2LHa9FQ8XiHdSsys2N7rDzKTqoRJUkkOugJEY18K2HZbL2xW8xwyv9LLL2xwbfDfy8d31usosTnLZWOb7NlPvW3y9fSuvBIHyFHD/slWDf6bXrQ4LFIMVLCjgmLCDCwOsgTNLlDyFJLEI7FlF7GxjO9qdhcaVxmCilyK0QlZs2JM8iKynKsshjUDY294mwqfwxtvi3gHLyB+qPtpv8O6/1I+iD4Zw0lHMjGFEQylmRiCuxIA1I8qjxHBQBE0cqyJLIIcwVlKudbMra7An0qTh/GSRjZZWWX6lsqytdGAdmEYFx7up0HKgY+OPNPh1YRRxxzI4jiQoucsFLuWYkkKWHIam99LAU1M1gvqb8bmx5WQD5i820Fr6W05pmKwrJJIurCNmRmCm1wba9L1GkDlgMrXIBC5TdgdrDnfw6VfW75OIpGyljOrqC6gMqyksQSbWAG96n+mp9KypNGHbh0UcModcolJmykPsOo/vUPZrS4kGwv/7EW5I+1kC1rm32BuszLE4PvIwN8tirD3v2Rcb+FdnwkqavG6/xIy/eKv0nZE4deWN3SedSzymRQRE4yvKC12ANr3NjpypnaVwmHu5kicynJAcSJ1kLKQ0qk3cKASeQ8NRUf2a1rC4E3AvYj6qNrCXBthrbX6LOd5TkkoPvKdEbnU6DU+X9dh61ySxdEoppNKZ3lRiUG4tbQkak7akH0v0qLvKgYgEV3lLvKF7yu5qmBFHQy672NiAfu/PjTzMcvvDY210O34fjVcsutdZ9bdNKrs0LI15Oe/jz9aQHPYdTp8OvpQi4i22/55U1pr7mpgRRuZf2v+k/1pUB3lKjgQTMKAzWPp49dfKopJRc20HK9RYefK6nodfLn8q5OMrEdD8uXyprDmipe8rneUPnpZ6thURHeVLFIDdTpe1j0I6+GpoMGnDffWgWqFHPMFWwNydNNh11+XrUKyVAzg+HWnS3XS1r/n8ihgsgn95XY5tRrQwer5cYZnwyTSsyGNnYGQ2MglxWTNdgLnKi3JGhGo0NbRwh9xf9vb7rOR+C2X7a6rpSDuAbE2v4GmLORt+fPrVvhEgaSzJa8uGjYNIAU7xJTKwCSvltZDZmJXNr48w2EjaMOI1JKwFkMxVVzzYhHNywP2IkOp0uWta4rUUT72uOv4WftLLXsen5VVJMDY5VBH6wGpHTyqPML3sL7X5+VXmEw8Ejx3KtGBFGDnAbu2xWLHeWzoBdFQliTbMvuNmFmQQxOkbMikiGH3FYAuTLIJWOaVBdRl5i2e5BAsNPYH8Qqe1s4FUysBpYW6cvhTlKDYafs2FqMxcMP0ZXSwJItmcFnBkdbLkdlY5chIstgpN2BFExlXgjWysyQs6x94yh3OKZGLe+PeEeulj/ACi1Z+yOvhJ3XVzO0i4G+yqCR0Hhpt5V0SCpuMd0thDYreY58xYsq4iaKO1jlAKRq17a3BFhvd43iMckzwtJIyNMgZnKCKFFlGYxG7W0ut/dFibg7VPZbXDnZi3VHb3sWjW/RUD2y2sLdLC3wozAcUbDyFkVDdcjK6hldSBcMNL7CiO4g17wBGjjE0kay30WSRTCpLGzuvdEak89mFTtgsOrsNJTGYg+V0GZX7x2cZ5UUZV7lSSSFJa4PK7KOVrgQRdZuqIyCCCq/HcbaXuwVjjjiDBIolKIM+jE3YkkjTfmetBmRf1VCjnYC58SedW8WPRS7KzRf7thiXia8peSTDsQLuANCRYWNsx12CjkhnYyPtnijkaSRUdYhFZ8Q1iAXLC5+0NADcterPp3SEFzveP7+5IMlawGzcv391VP3lSQvcEcza3iQb2o0rCVTMLs8bFiZHuhTh2GlUAZrD612FiLWXLboJxtx37ZQqgiMqFuRYxprqTzv8KxkpCxtyVsycPNgFwe6CW0NiAOeul7dLXqHvKHzU4g2vY2PPlS2BbohWvXe91odX0NcjOtTAgiC9Pkl+4fcKEL1JM2vlp8Bb8KGFFSd5XO8ofPT1XS5NhyvufICjhUUveUqiaM+exuPEXpVLBRDZqKEgkUA/aUb+H42/v1pLwadibR2/mTp0zdfvHmJE7O4nT3LG/J008Qcw/JG+trudH3hzCzMgHHkUHIhG+3I7g+RFMzVZHgeMtdY1DX195crDTUi9r7/DbnVfNgsWp9/DKPHNbrzVrdKu1zXaOHMKbUePIriPY13TrUJjm5Qg6/5gH9fyRREfDsYfsYVf4i2g1/fax/O9WIA1I5j8qGQePIpAFjptzJ0A8zRGIkAXKTdvLnfc+mnXa/QTHg2LA1judbMGTTQaBSwy89Rrp8YT2fxNv0Y/1Lffpf13rHEw/MOYQ2o8eRQmanK1gT6fn0qZuCYgboPD3l+fvbeVMbhOKN7RDw99ddT476fMVpdh+YcwjtBwPIqIEVMJvdKn7JKkjqVDBb9bZm+NSngOJ/y79ffT+vl865/sPE6/V7W/WXXy109evOhjZucOYU2jTu6FDuvr40zToPhRI4Rihr3Yvrb318LbH82qKXA4kf8JT6qOvPN5VYFp+YcwjjHA8imXrhNL6JiT9mFT/+S34/nwqYcNxXKIctMy32vvm9N/7E4R8w5hTGOB5FNVeun3/CutJyGgqccExNv0Yv/EoG/ma5HwDFneK38yH10b5a/jWeJm9w5hDaAceRQwpz6gfD8/Gp24DiQNIxfTTMv9eVRHhmKG8Q9XT46Mbc/jRDmHRw5hHaA7jyKcUzJcbrow525MPTT0ocmjIuEYkG6ov+oai2t9ev4dL0zF8LxYJ+oVhrZg4uP4rG587c6jS29sQ5hDaDx5FC3roNRpDNzj/6167fC9c7mf8Ayxy/XXprz/P364fEcwjtBwPIqXNVhGcqe/5eIG9tOfO3Lw2LMLwjFnUQBV01DAMRzsWa4+A8jtUz8BxZH6NRvYZlsNyOd+Q111NYOczQuHMKplb+goBnsbimmWjv8O4ki5jN9LDNH1O/vdLfOmN2dxVh9WL8/fXQX897fOjjj7w5hTat8eRQ8O/gNT5D829aa71IOHz6qEG+pzLrbl9r8m24F6evBp8uZkygXvYq3lb3qN2DVw5hWxjgeSGBqWUlnIHWwHQDT0AAp6cCxRF+60Oo99AedgVJ05a357c6K/2DizoVsCNTmW3gCQbn4cvQAvjHzDmFXat8eRQMs+vunQWA9Ba/ypUaOzGI/Y6809P16VDaRd4c1Nq39CCx/aRlNwbEbUVwr2koSEn9w8n/AFD5/sn5eVZTij1mMXN79PRdnQzMs4LOolwZr33D8XRgCCCDsQQb0SMevWvBuG8VkQgRMwJ2Vdbn+HmfSttw/D8TkA+qyjrIRH/07/KuXU9kCI3LwB45IxyRvXoDcRUcxUL8ZTqPjWXHZPGN9qaNfLO33haa3YbEf/Mj/wDUf/XSYpqcfFIOv4W/8sK/m7QKOdU2O7aoug1PQb+vSq3F9gsSdp1PgVZfmL1Tv2Ynh1dCQP1l94efUeop6ClpD84Ph/2hcbgtBh+PvIbn4dKusPxE2rJYFhyq6geqzwsGQC1IuFeDH1xuImq5JabLOKT2IvoqBqIxXEiKoeMcfKRsegNS4nEXqDD9m2xl1vkj2Z7fJRzb5D5F6GOOP3pNBqrOyabLnZnickiLYFi1zYa862mDwEpHvWXw3PyovgnAYsNGEiWwAAvux8WbmatlSuTWVjXvOzbYJbaENAQEfDzzJqVcMRsTRlLSucZHFUxlVM2DfkfjVBxXESRj3lI8eXxraFahmwwYEEAg7g6g0xFUhp94XV2y2XlUnbUwPZz7pOh6f2q9wfa0MAQQQaF7Z+zwSK0kC3axGT5+5015c/lXl3D8c8d1uVIv7p+YtyNergpaatixx6jVZOqcElnjI6L2scRik+0qt5qCfjReGxMa/ZVV8lA+deR8O7WHmCPLUVdQdqx1++lZuypG5LdskUgu0r05ceK6ceK86XtYORrj9pHP2QfXSk/4W/er4WrfTcXUc6yvHO2xsVh9X/8AT/WqOSSSX7Z0/ZG3r1rj4HSm4KKKM3fmVC3gouGdq2zlT5itZg+OZ1sdiCD5EWNea4uLaSM3AP3bgjkfCrvhfEdART9VRscMTQqROv7rl6HwfipaNb/aUZG/iX3T8bX8iKuY5r152uNeM97GufbvYhu4Gzp/zANLfrAAbgVpOBdo4cQLxOGPNdnX+JTqPurg1VGRd7Rl9PP7IZXwnX6rTUqEGJrlczZlSy8Z4hNa5qXsv7PZ8ae9e8UJN85HvOOkY5/xHTz2rSdjOxf0oifED6kG8cZ/4pH6zf8ALHIfreW/qUMIAsBYDQdLeFemre1vZQYofi3nh4ef0S0rRKbnRUfAOyOHwi2hjAPNzq7ebHX0Fh4Vcdz4UUIqYyWryj53yuxPNz4qwIAsFB3B8KaYTU1cIqtyjdQNDQ82FvR16RWrB5CsHLI8V7OK/vKMj9RsfMfjvWdLtGxVxYj83HhXo2IhrNdoOFCRdNGGqn8D4GuxS1V/cfp9E1G9Ui4qo5cVVUuIIJB0INiPKmy4sV2BBmtFbcLwLYiYINANXbovh4nYf2r0bA4NUUKosoFgKpeyXC+6gUke89nb1+yPQfMmtNGtee7QqMb8DdB+3Ssrty6q10g1KiV19q5OJL3Wc4nwvGs5aDGLGOUb4aN18s1w1M7I8UxMyzLiogjwytEJFBCTZSQWVW1sLDXY302IrUYbDZq5icPlNNe1AsMZaL5WNgCOVr38brKwx5FD1SYrtrhI8UuFeW0rELYAlVY/ZVm2DG408Re1XTE20FzyHU9K+Ycs02K1DGaSXXfN3rP9+Y11OyezWVuMyGwaOpvn5CyzqJjHa29fTcsd68v9qPYbMGxUC+8NZlH6y/5g/eHPqNeWvqlQYqO4saSoax9LKHs9fEcFu9gkbhK+Z8AlXGAgve+9/S3K3z9Qase03Z8YTFMiiyN78f8ACx+z6G49BQgHMGxGx5eRHMV78ztlaHN0KzhiLBnuRceGtVrw7hby/YW/jsPjRnZrs88gDTqB0QEkEdT/AE+PSt7g8EFAAAArgVleIiWjM9F0AbC6zuB7Hn9d/RR+J/pVtF2SitqGPmx/C1XkcdTKK8/JWyuOqoZCsvN2AwzEkqwJFjZ21tsbXtfxqsf2WxrcwyyLfWzhXW/plIre6UrUW9o1LdHn1z+qzxb15rP2WxUGuUSL1juT/pOvwvVJj+BRYhs4JhmH/ETQ3/eXS58dDXsoSq3ivZ6KbUiz8nXRvXr607B2s4Ou7I8R9wtC9sgwyC4Xko4fxZdExWZRse93H8wv8aVbaTsziFJClGA2Oa1/TlSrp/xBp3M5BZ+yxd881tMPCAAAAAAAANAANAAKJUU1Fqh9oGLeLhmKaO+bu8um4DsqM3orMb+FeSjYZpWx31IHMrF7rAlef9tfbBL3rRYBgkamxnyhmkI3KZgQqdDa5302r1Dsy0suEw7TH6xoo2kNgPeZQbkDQHWvCPZ/2Hkx06sykYdGBkc7NbXu0PNjz6DXoD9EQTZdq73bkdNTtZTwAYhmTv8AU9beSUpy913n0XZ8JlG9VHGOMw4WPvJ5BGl7XN7k9FUasfACrafElq8D9sPFmk4gYiTkgVFUcruiyM3mcwHkorn9k0JrZtm42AFz5LaSUxsudV7FwbjkGLj7zDuHS5U6EEEcmVgCDqPjR968o9hpbNih+rlhPhmu9vlmr1YKanaNK2lqHRNNwLdRdaQyF7A4pki1XYuHQ1aFaDxI0pWN1im2FeUds4HjlBjUtnuDbkRz9R91AcE4HNPPGJCFUupZb3JUG7DTTYGtf2njG/iKXZRAcQPAMfuH4165lW5tNcDMA5rZ0Vzck+S3+HTSilFQw7VnvaL2jfB4BpIjaR2WJGtfKWuS1jzCo1vEivJRROnlEbdSbJOV2EFxWsFNkau4c+4uub3R73XTf13pkm9K2zVAnwzkbUpJSd6iBrtSwvdSy4aC/wBjQd93whj73/NyLn1Fj71r3tpejq4BetGvc3Q2UsN6emHJF6jkWrdMNZKq5t7VT3gc1Vj8RXnntR4beBJRvG1j/C+n/cF+NZXsnwzvXzNsp08T19K9I7cQhsDiPCNmHmvvD5qKy3YeEZBXqqSpIoTxBt6apyNt3X8FrsDhbAVaxxVFh49KMRa89K8koPKbeuVje0ftVwuFmMKq87KbSFCoVCN1DH7TDoNOV62GExCyxpIhukiq6na6soYfI1aWlmhY18jSA7RLNla4kAqQCu2ojD4UtTZsOVpXEL2RxC9lEDTr021KoinZaVczUqiCmjp5W+h1B0IpUqz3qrlC0YXRQABoABYAdABtTaVKrqBcrwb2wKBxR7DeOEnxOS2voB8KVKvSf6c/uz/tP1CVrP6Y81tvYqg+gSGwuZ2BPMgRx2ufC5+Jr0nCilSrnds/3cnmtYf6QUE+9AYmuUqSiTsaxXajb1pvY79P/KfvWlSr0f8A4p8k67RehxbVkPaogOGw4IBBxcIIIuCMkuhFKlXI7O/u2ea5NR/TK0nYxyeHYQkkn6PDqdT9gVZSb0qVJ1H9d/mfqhH8ITa5SpVkrpwqTC/bFKlUCB0WnZfd9Ky+M/SGlSr0fbwAdHbu/hJ0epWf7V/+Dn/8qX/sNZTsP9ilSrCm/s3+a7kOhW8g2qXEsRG5GhCOQRuCFNjSpVyPmCWk0K+WSda+k+xv/wAOwn/28X/YKVKvZ/6m/os/3fZcii+MrT8PruOpUq8B86b/AMi8bxfFpx2lWPvpO7zqvd94+TKYwSuW9rX1tXqlKlXpO12hrYLD/G1Upz8XmlSpUq4SaX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http://www.crystalgraphics.com/f/images/ppt/L/LT_Emotions_am_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583668" y="2852936"/>
            <a:ext cx="5976664" cy="1872208"/>
          </a:xfrm>
          <a:prstGeom prst="rect">
            <a:avLst/>
          </a:prstGeom>
          <a:solidFill>
            <a:srgbClr val="FFC000"/>
          </a:solidFill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</a:rPr>
              <a:t>FEELINGS AND EMOTIONS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hee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8" name="Picture 8" descr="http://theblonde.files.wordpress.com/2011/01/22135-clipart-illustration-of-a-yellow-emoticon-face-with-bubbles-grinning-with-a-giant-toothy-smil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501008"/>
            <a:ext cx="2448272" cy="243741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C00000"/>
                </a:solidFill>
              </a:rPr>
              <a:t>excited </a:t>
            </a:r>
            <a:r>
              <a:rPr lang="en-US" b="1" dirty="0"/>
              <a:t>or</a:t>
            </a:r>
            <a:r>
              <a:rPr lang="en-US" sz="5400" b="1" dirty="0">
                <a:solidFill>
                  <a:srgbClr val="C00000"/>
                </a:solidFill>
              </a:rPr>
              <a:t> thrilled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 descr="http://t2.gstatic.com/images?q=tbn:ANd9GcQp2MnL3ogiB3gPuTgDF_aqWdKFxNLqvmu8iDzzj62q1DeIxzfX8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389100">
            <a:off x="668953" y="1908292"/>
            <a:ext cx="3688920" cy="2241531"/>
          </a:xfrm>
          <a:prstGeom prst="rect">
            <a:avLst/>
          </a:prstGeom>
          <a:noFill/>
        </p:spPr>
      </p:pic>
      <p:pic>
        <p:nvPicPr>
          <p:cNvPr id="10244" name="Picture 4" descr="http://t0.gstatic.com/images?q=tbn:ANd9GcRiaUd_gZWa5SZ_rvo3IUUkoJ6bGgJU8opVP6C1CQnetq6S6_6oa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864094">
            <a:off x="5861871" y="1999622"/>
            <a:ext cx="2069951" cy="1948189"/>
          </a:xfrm>
          <a:prstGeom prst="rect">
            <a:avLst/>
          </a:prstGeom>
          <a:noFill/>
        </p:spPr>
      </p:pic>
      <p:sp>
        <p:nvSpPr>
          <p:cNvPr id="10246" name="AutoShape 6" descr="data:image/jpeg;base64,/9j/4AAQSkZJRgABAQAAAQABAAD/2wCEAAkGBhQRERQUEhMVFBQVGBcUGBYWFhQXGRwYGBQWFhgVGhYXHCcfGhsjHBQYHzEgIycqLCwsFx4xNTAtNSYrLSkBCQoKDgwOGg8PGjUlHyUtLCwuNCosLCwtLi0yLykpLSwuLC0qLSwsLyotLDUsLy0vLCwqLCwsKSwsLCw1LCwsLP/AABEIAHgAeAMBIgACEQEDEQH/xAAbAAACAwEBAQAAAAAAAAAAAAAEBQADBgIBB//EAD4QAAIBAgQDBAcFBwMFAAAAAAECAwARBBIhMQVBUQYiYXETMkJSgZGxYnKhwfAHFSMzgqLRFLLhFjRDg5L/xAAaAQACAwEBAAAAAAAAAAAAAAAEBQADBgIB/8QALxEAAQMCBAMGBgMAAAAAAAAAAQACAwQRBRIhMUFRYRMiMpGh0SNCcYGx8BRiwf/aAAwDAQACEQMRAD8A+37eVe1K528qii6qrETBFZjsoJPwqjiHEliW53Oyjc/rrWYxPFjLIEdtSCwQXtbxPXffoehpXWYlHTd22Z3IcPryREVO6TXYJz/1Ip0QZja++g86qbiMjc8o8KAiiA2AHlRUYrLYhiklTKexJazlf2RMUAjb39Suxc7kn41ciVI1ohEryCnLtSvXOsuVcir0xZ51BHXLJTdnaxatKoNijI5gedWXpQwtVkWOI3oyLFWg5ZRZVmE7hM6hquOYNtXW/lTlrg4XaqCLKb+VSuhXtdKLk0FxTiawpc6k6AdT/ijJHABJ0A1JrD43HGeQufVGijw/5/W1K8Srf40fd8R290XSU/bO12Ck05Y527zk2CjS5OioL6A3pjieAGLD575pUb0zEcyBZ1F+WQlQPAUJwh0DtNIQEhuqk7ZyO83wBCjxZudqZtipcRoM0UXykYfWNf7j9nmLhtCDCZJRcvHou6qbv5W7BAtLZbrZtrePl8KVcY/eMjA4N8NCLG6zIzMTfcFQbC3WjX4eUvBcqYyDGdf5bXyDxtYp/RV+AwTBsztfQgAePOh6ZlHTUkkcpHagncXPS3QoeUzPma5vhssnN2p4vge9i8FFiYRq0mFJzAdSuunmo862fZHtjhuIx58M9yPXjbR0J95eniLg9aZRGvnfbzsi2Ef96cNHo54e/NGo7kkftnKOdvWHMa7i5spHxy7ix6beS7eCOK+rBKrkWl/ZvtAmNwsWIj9WVQ1uanZkPiCCPhR8j0fKWhtlW290NIKFkFFSNQkhrM1YBRjFzDiSh3p1hsQHFx8qz0lWYHG5G8Nj5VxhuJmnkyP8B9F7LBmFxutJUrlTcXqVuwb6pakHa3HZUWMbyHX7o3/IfOszJIVXui7aKo6sTZR8yPhejO0GIz4luiAKPqfxJpf6dkkSUAGLDkTTCxP8NiY8w6FczSeUZrIz3rK3Lwvb7DdaBgFPS342v5rScF7NlVT0hzsm2llVjqzKDrmJJOc97XS2w0MUAXYV2pFvCg8fxdIgLm5OiqBdmPuqo1J+nOtcBYWCz+6C7RYWwWZfWjvmHMxm2ceNrBx909aFjeiosBJOc0/dTcQg3B6ekYeufsjuj7W9AywmGQxn1Td4z1XmnmhPyI6GszjlEXWqGbjdGU8nylGxtVwIIsdQdCDtbmKCR6uWSktNUEbK9zVkf2WxHDHiGD9nD4pvR+CSLmUf2/jW5aSkvDuEJDNiZlJzYl0kYG1gUTJp4c/jTAyUynrA43VTY7Lt3od3qPJVLNSOpqM2gRLGLlzVDGu3aqWNCNCKaFoOCYrMmU7r9P1pUpVwTEZZQPeBH5/lUre4RUGWmAO40SipiySGyz+Ie7uerMfxp72VRPRzs4BEjejsdbqiBSvldn+ZpFIlMezmBkmgAJyRlpCcp7z3lfdh6i+A7x6jaluCDPMXnkmmJG0TWjmpwbisgz4JO++HORXY930B/lMxBuzgAxlRrmjNyL3rR8N4MEOdyXkI1drXI3ygDRV+yNPM60u4vwswLHiIEu+HuGjQevA1jLEoG5Fg6j3kt7Rp/h8WkkayIwZHAZWGxUi4I8CDWrSFWkWpD2knDKI01mJzR29kjTOx5JqQeoJAuTVnEeLHN6OIZpD/APKg7O9uXQbty0uRfwzhAjuWOZ2sWZrXYjrbYDko0HLx5c0OBa7YqXtqEmgxF9xZhoy+61hceO415gg1eGorjXDL2ljHfAysvvqOX3h7J8SNjoshxIZQw1B+HhbXY30sdqwtfQuppP68E0ikEg6osSVXLiAouxAHUkAfM1wGofF4dJUZJFV0bRlYAgjoRSo3Ns5V+Tkr48Ur+oysOqkN9DUZqx/EP2a4Nu9Cr4WXk8DspB+6TY/hSmPtJi+FyrFxA+nwzHKmKUajwcc/LfoTRbaNkw+A655EWP21IK8zFnjC+gM9VM1crMGAIIIIBBGxB1BB5i1cs1ChttEa0KzDS5ZFPRh9RUobNqPMfWpRsFQ+EENVU8DXkErvFw5XYdCfrWk7If8AaR+BkHylelvHMNllb7Xe/I/Srey+MCJLGd1kJHk4DD8cw+FOsI+FVSRHr+UHVu7SFrlo5JAN6w5xbYfEHCwkCKV7xsR3YZXzO8FtiW1eNbjUsDplBbz4t52KREgA2eQez1RORfx2Xnc6UcezkTQGFl7jDkTmBvmDht84bvZt7i9alKVdwzhSxL1J1JOrE82Y8z/wNgBRskgUUj4Vxd0Y4bEm86DMr2AE0YNhMo2zC4DqPVY39VlquSZ8UxWM5YwbNIN/FIz15F9hsLnURRd4jHNPIY4tLaO+hCn3QDoz+Gw562FVYns/6MXhBvfNIlyS517wJP8AM6k+tz1sae4PArEoVAABoAOX6/GvMXiljBZiBYXJOwHU1VNCyZhY8XC6a4tNwsnHiA4up38LG4NiCNwQdLHmLVM9FS8GknLzpaNmtaNhb0gHtyc0ciwFtQLZr7KuEupVgVdfWVtD4ed+RGh5Via/DpIHX3HA/vFOqeZsg6q4vQPF+HR4mF4ZRdHFj1HQjoQdQfCr/SV4b2vY22vy8r0vjDgczdwjC0EWKxf7O8a8Xp8DMbvhW7h6xsdPhex8nHStizVjkTLx1ivt4S7fBgB/tFatno6sAdIHj5gD9+K8ph3SORsr8KuaRB1ZfqKlFdmoM+IB5ICx+g+te01wyiEsReeaAxCYtkDRyWh47hMyBhuv051lzERKnfKJIRFIRvYm6WPs945c24Dm1txu3W41rK8U4cFJRhdWB+IP+K6xJjqWpbVs22P71Q0Dw9hictFgsCsahVAAAsABYAeAq93yi52pNwfjPcKzMA8Y1Y2GZBtJ4dG6HwIr2INijdgVh5Aixce8w3C9FOp52GlaKKRsrA9mxQLmlpsUNxXh/wDrwACY1W7RzKBnD5SuZL+zYkH3gSNtau7P8SsTh5UWLERrqi6I6DQSw33j2BXdDoeRLsKFFKu0ODilj/iEo0Z9IkqkK8bAeurHbTcG4IuCCDVi8R2LxqxqSxAABJJOgA3JNK8FhmxDCSUERgho4yNzylcHnzVeW51sFRcNx7yyxpju5cj0JylY52BJDkEnJJYAiE/eGbQLt1sNKii6IrO9p41kyoB/GNxGw0Zdizk+4BYkHQ90bkU24nxBYkJY7fE9AAOZJsAOpoLguBYkyy/zHtcbhVBusYPhuTzYk7Wty5ocLO1XoJBuFnsbw6WH+YMy8pVByn76+w3zXx5UMcW+XLm7vS1fQmtasbxPgYeYLhu47d9lNzGF1GYqNVJOgy2vrpYGlTqJ8GZ1LYZhYg/4jm1DJcrZ+BuCEhbAx+n9Oq2kMYhY5iQVDZtjsauJq3FYV4WCzLkJOUHdGPIK/U9DY+FFcN4aZ5QnsLq58Pd+NZ2dsss4YW2J0snUL4oorh1xvdaDsngckWc+tJr/AE8vzPxr2rcBx1HcRqLHvC3TL1HLapW1hp/48bY+QWXknE7y9N6ExeFEgIPwPlb/ADRlVMCDcfr9WqSRtkaWOFwVAbG4WS4hw25AYWdCGVrXsQdDY6MDbUHf8Q54ZxkNZHGSUD1eTdWQncb6bjn1JuKwYkFiOtjSPHcOto4uL3B8b6G41B8d6zlp8Ldp3o/wi7tmGuhTnGY4IpuQLXJJtoBz8qSxRnEsGbSMEFFN+8QQQ7jpzVT0ueQAM2Hkuvf9Kim+SQ2JOlryAHNbezA689BTbC8aVR345FP3c43HNCabQYnTTC7XgHkdFQ6F7eCZYrhySxmOVFdGFirAEHW+vy3HwpM8k2C0OfE4fbctiIxt/wC9f7x9uj37TQb5z8Y5R9V8aT43jEcz5CZDHu2WOXva6Rju7G3ePTT2tCzPFa+YeYXGR3JXcNxQxriVGDwgkJbUEjRpD0O4ANiNSfWFtRGoAtWH4i4LmXCpLDOf/IBGitbYSxsSJB8M3Qiiv3pinUZ3jjNhcxKTrbUgyE2H9N/GhZcSpo933+mqtbBI7gnfH+LrBHmYgXOVbsFuxvZbnbYknkATypDg+MNGrCJc0jnM8zgqpNgO6l8xUDQDQADfeqTgxmztdn99yWb4E7fC1FYTh7y+oLLzY/kOdKX4xJO7JTN90U2lawZpCgv9O80oJJkl95tlHOyjRR5a+da3heAWFQq+ZPUkb17g+HrEtlG+55nzolAb/L8KaUdGYviSm7z6KiafMMjBZq6WIAk2AJ3NqlWVKZIVcb+VdWqVKiilq5aIHepUrwi6iBn4Qp1Xun8PlQMvDHHLN5VKlJqjBaWY3tlPT22RDJ3tQ7RMN1YfA1Xl8/lUqVi6unEEmRpR0chcLr1YGOysfhV8fCZG5BfP/AqVKe4dhMUzczyfoqJKlwNgj8NwJBq/fPjt8qZKgG1SpWphpooBaNtkG6Rz9XFe2qWqVKIXC828qlSpUUX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C00000"/>
                </a:solidFill>
              </a:rPr>
              <a:t>peaceful </a:t>
            </a:r>
            <a:r>
              <a:rPr lang="en-US" sz="4800" b="1" dirty="0"/>
              <a:t>or</a:t>
            </a:r>
            <a:r>
              <a:rPr lang="en-US" sz="6000" b="1" dirty="0">
                <a:solidFill>
                  <a:srgbClr val="C00000"/>
                </a:solidFill>
              </a:rPr>
              <a:t> calm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7650" name="Picture 2" descr="http://t3.gstatic.com/images?q=tbn:ANd9GcTyE2y-NDMJQwSb8udg351YxMgz-wTCePTLDe0FbXt-Zg0sCbp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00857">
            <a:off x="953271" y="2224788"/>
            <a:ext cx="3092754" cy="3361689"/>
          </a:xfrm>
          <a:prstGeom prst="rect">
            <a:avLst/>
          </a:prstGeom>
          <a:noFill/>
        </p:spPr>
      </p:pic>
      <p:pic>
        <p:nvPicPr>
          <p:cNvPr id="27652" name="Picture 4" descr="http://t2.gstatic.com/images?q=tbn:ANd9GcTQ6xLl1Jhtgh2WXlxFYezEHj8ZjcwDOglX5mE0OVqgfmKo3KtD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97161">
            <a:off x="4857239" y="2121501"/>
            <a:ext cx="3209016" cy="240366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C00000"/>
                </a:solidFill>
              </a:rPr>
              <a:t>relaxed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8674" name="Picture 2" descr="http://t0.gstatic.com/images?q=tbn:ANd9GcQ7tXua4GlE836dCDDgueJtsPS3YQI6CIhEwbbPpgCGS9Outlm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38556">
            <a:off x="5224156" y="2268116"/>
            <a:ext cx="2760036" cy="3586646"/>
          </a:xfrm>
          <a:prstGeom prst="rect">
            <a:avLst/>
          </a:prstGeom>
          <a:noFill/>
        </p:spPr>
      </p:pic>
      <p:pic>
        <p:nvPicPr>
          <p:cNvPr id="28676" name="Picture 4" descr="http://t0.gstatic.com/images?q=tbn:ANd9GcRGu42Veiq0D8b5F4Ot4cBPjhbl0jBxSruG0utSHykX4GF_GD4x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59" y="1628800"/>
            <a:ext cx="4222575" cy="345638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>
                <a:solidFill>
                  <a:schemeClr val="bg1"/>
                </a:solidFill>
              </a:rPr>
              <a:t>sad</a:t>
            </a:r>
            <a:endParaRPr lang="ru-RU" sz="88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098" name="AutoShape 2" descr="data:image/jpeg;base64,/9j/4AAQSkZJRgABAQAAAQABAAD/2wCEAAkGBhAQDxQUEBQUFBAUFBAVEBAUDxUQFBQQFBQVFRUUFBQXHSYeFxkkGRQUHzAgJCcpLCwsFSAxNTAqNScrLCkBCQoKDgwOGg8PGjAkHiQtLCwsLjIsLSwqLDYqLCwpLi0sKSksLCwsLSwsLCwsLCwsLCwsLywsLCksLCwpLCkpLf/AABEIAOEA4QMBIgACEQEDEQH/xAAcAAABBQEBAQAAAAAAAAAAAAAAAQIDBAYFBwj/xABJEAABAwIDBQQFCAcGBQUAAAABAAIDBBESITEFBhNBUWFxgZEiMkJSoQcUM2JykrHRI0NTgqKywWNzwtLw8RUWJJOzF1SDhKP/xAAbAQABBQEBAAAAAAAAAAAAAAAAAgMEBQYBB//EADQRAAIBAgQDBQYGAwEAAAAAAAABAgMRBBIhMQVBURNhkbHwMnGhwdHhBhQiM4HxFSNSU//aAAwDAQACEQMRAD8A9xQhCABCEIAEIQgAQhCABC5+09vU9M0GaQNv6rfWe77LBmfALOVW+VQ/KniEbf2lQTi7xCw38yO5Ra+Mo4df7JW8yRSw1Sr7K0NkSqtXtaCH6WSOP7cjW/AlYKofPN9PUSvB1Y13Aj7sMdrjvJUMOz4WZtjYD1wgnzOapavH6a/bi38CfDhv/cvD18jYSb8UANhMHH6jJJfixpCjO/lJyE57qWX/ACrOXQoT/EFblFfEfXDqXf4/Y0f/AD5ScxOP/qy/5U9u/NAdZcP24pI/MuaAsyi6F+IK3OK+J18Opd/j9jb0m26ab6KaN/Y2Vrj5A3V0FeaTUMT/AF2Md2lgv56p1O2WL6CaaLo0ScSP/tyXHlZTKX4gg/3INe7UYnwz/mXj6+R6UhYql3uqo8po2zN9+E8OTxjcbO8HBaHZW8dNU5RP/SD1onAskb3sdn4jJXWHxtDEfty+pAq4WrS1ktOp1EJAUqlkYEIQgAQhCABCEIAEIQgAQhCABCEIAEIXL21t+OlYC+7nuNoom5vkd0aOnU6DyumUlBZpOyFRi5PLHcu1lYyJjnyOaxjRdznGwAWQ2jvZPPlS3ii/9w9n6R46xRn1R9Z3kufUvlqXiSpIJBvHC3OKLtHvv+sfBShqyWP43KV4UNF1+hdYfBRh+qer+H3K0FG1pLs3SO9aV7i+R3e85+GimwqQNS4Vm5TlJ3erLC5HhRhUuFGFIOZiLCjCpcKSyLhmIsKSymwpuFduKzESVOLU0tXbnbiKKopGSWxDMeq4Etc09WuGbT3KVKlJtO6OlvZ+8tTTWEuKoh96w47B28pR5O71r9nbTiqIw+J4ew8xyPMEag9hzWFUUYkik4tO7BL7QOccoHsytGv2hmFosDxqcGoV9V15r6ldiMDGesNH8D0pC42wd5WVQLSOHOwDiQk3I+s0+0w+8PGy7K1sJxqRUou6ZSThKEsslqCEISxAIQhAAhCEACEIQAIQqO2drx0sLpJLm1g1gzc95yaxo5kn/WS5KSirvY7GLk7Lcq7w7ebTMGWOZ9xDCDYvdzJPJo1LuSyMcT3PMszsc7snP5NbyjjHssHx1KWNsj3umnN535G2bY2DSJnYOZ5m5Vunp3PdZgufgB1J5BYbiPEZ4yfZUvZ8y+oUI0I3e/N+uRFZWKehkk9Vpt7xyb5nXwXZo9jMZm703do9Edw595+C6KVh+ENq9Z27l9RqpjOUEcWLd8+2+3Y1t/ifyVuPYkI1Dj3u/wAtlfQrWGBw8NoL+dfMhyxFSXMqt2ZCP1bfG5/Ep3zCL9mz7gVhJdP9jTW0V4IRnl1fiVnbMh9xvhcfgVBJsaE6Bw7n/wCa6vFyYSmp0KL3gvBC41Jrm/E5Uuw/df4OH9R+SpTbPkZq246t9IfDMLvkppKrqvD6EvZVvXeSIYia31MxZIWrvVFKx+oz94ZHx6+K5dTROZ2t94f1HJU9fBzparVE2nXUtOZSLU1TFqYWqImSkxiEEIShRDLCSWuY4slYbxyt1aena082nIrW7t7x/OAWSAMqWAcRgOTm6CSPqw/A5HlfMKGaJ12vjdgmYbxSdDzB6tOhHarbh3EZYWdpaxe/d3oi4nDRrR7+TPSwhcrd7braqK9sMrDhmivcsk/q06g8x4rqrdwmpxUo7Mzk4uDcZbghCEoSCEIQAIQhADXvABubW5rAVVeayfjH6FmJtK3qNHTntdaw6DvXY30ryQ2lYbOmBdMRq2mGTs+RefQH7y51NTFzgxg7AOQAH4AD4LL8axkm1hqe73+SLbBUlGPay/j3evWpJR0TpXWGQ9p3ID8+xaOmpWxts0d55k9SUUtM2Noa3xPMnmSpl3BYKOHjd+1zfyQzXruo+4EIQrAjghCaSgBSUwlISmlyblIWkKXJhKQlMJUeUhaQpKYSkJTS5MSkOJASmkpCUwlMSkOJFGrpbZt05jp2jsVQhdclc2eLCctOX5KnxVFJ5okylN7MrEJhCnIUbgoaZKTGIQhKFkcdW+mlFRGCcIwzMH6yDn+831h3EL0OkqWyMa9jg5rgHNcNC0i4KwC6W5tfwpXUzvUdilpuzP8ASRDuJxDsJ6LT8Extn2E/4+hWY+hmj2i3Xl9jZoQhawowQhCABMleA0k5AZk9ANSnrPb7VZFLwmmz6h7YQejXXMh+413mm6tRU4Ob5K45Th2k1HqZunqDO+SodrM67L+zTtyib4j0j2uWn2PR4GYj6zvg3kPHXy6Lk7MpA+RrQPQGZH1G2AH4BadZHh9N1qksTPdvT18PEtMXOyVOProCEIV2V4JEEppcuNnbClyyu2d920VaIqtmCmlYHQVTcTxjGUjZW2ysSMxewcCdbjTErl7wbBhroDFOLt1Y8ZPjeBYPYeRzPYQSDdIzq+ouKV9S9BUskYHxua+Nwu17HB7SOxwyKUuXkw+TDaVNITR1LA0n12Ty0rz9tjQRfxK0uwd0a1j2yV20J5MBa4QRzy8MuaQRxHuILxcaYRfryTclHe484JbM2JcmEpjpwojUjooruCsTEphKj+cBAkBUed0OKw4lMJSFyYXKNKQ6kKSoKkXHcnkqOQ5FRqjvFocirMq2TXBSEJpCrWiUmQuCYpXBRldQ6mCr1eMASR/SxOEkfa5ure5zbt8VYQnITcJKUd0DV9DebOrGzRMkZmx7Wub3OF/NWVldxaqzZoD+qfjj/uZrvA8HYwtUvScPWValGouaMvXp9nUcAQhCfGQWL3mm4le1vswQud/8kzsI/gYfNbMlYCSXHVVcnWcsH2YWNZb72JU3G6uTCtdXYn4CN6jfReenlc0Gw4LMLubjl9luX44vJdNRU0WBjW9GgHvtn8bqRNYel2VKMOi/v4jdSWebkKs7vHvK6mq6GBuH/qpnskuCSIw0AFvQ43s8l3KqqZGxz5HNZGwFz3uOFrWjUk8gvJdm7TdtbeCKZgPAp7uZcWtDFiwucORfK8G3Q29lSY9WdpwzXb2R64XJhKpybWibUMpy79PJHJIxmF2ccZAccVrDXS/JWSVGk2gSAlNJSEqvPNyHimG7uw5YzG0p6+jq5Zo8VZQy2c+mx/pqZ4bYmAHJ0ZtfAPhm4w/+pFCTaR00bhbE2SlkBb32urm8m0uHHYDE44Q2MavkccMcY7zn4di7G7O7xgjOI4ppLOqJfff7rfqN0A0tnzU3D0+3butFpcbqf6op335HDpd99ny5MqY79HExnycAuq2oa7RwN9M9e7qqO+e0dnxu4HzNldWFoJgETLRsOYdNNb9C027z0sbrzyHdmqY8y00zKJnOCIzT0+pI4nHeQTy0AyyCl/4irUi5Un46fH7DDxlOGlTT10PUyUwlYTZW/rontireEwuNo6iKUTUkh6Egkwu7DbtwhbeOYO0ydzafxB5hZ+s50Z5Kscr+H8MsIKNSOem7olEvVOxKApWOUKrG6uh6D5MkJUbinEJpVdKVyQkRkJpTymlR2OIjcFE4KYhRuCShyLI0ISpQ4TbEn4dfCeUrJYXd4HFZ/K8eK368yrJeHgk/ZTQSeDZAHfwuK9NW14FVzYdx6PzKTiULTUuq8v7BCEK+Ksa5ee7C9NrSdZJpXE9cc7r/AAXoUmi8/wB0h+ipe6M+Zus9xzXso9ZFlgdITfu+ZtSUxzkhcmlyflIjpGP3k3HqK+U8etcKUOvHTR04aGgaYnF5D3D3iD2ALs7v7t01BFw6dpGIgyPccckjhoXu8TYAAC5sBcrqFyxu+O9kjSyloRxK6ou2Jmoaz2pn+7E3PM626ApuVSUmoLd7L1yHdcur0RxNs7wl23HSRiUxUdNwXyR076honnfjIdgabDALZ+4tVsXe+Cpbk9htq5hyB6PYfSjPePJZ3Ym8kGzYPm2zo3V04c51XWmQQwPqneu4zG5kIyFmg5AZ3uVytvVtdVOErqejjqG+pUQyTsmHY5+G0jfquBGaspcFxFWKnTbvbZ+y/mMQxlGP6Zr+eZ6i99gqZN1m90t43TNMUwwzMwh7RoL+q5n1HZ5ciCNCtEDn5KktKDcZqzTs0SpJctUcaghFRtVoObIGPnI/tHO4EXkBIQtJvZt35jRPlZbiehHTtOhnlcGRgjmAXYiOjSs7uTnX15OrRs9g7sEzz8XFTfKW67KNvL55GT3iGYt+NloeG006MO/XxIWMdqj7jTbNo2U0QjiuTcmSV2b5ZT68ryPWe43JPb0svLflx2Sy1PPzc58b2atJw4g/DoHagnUi3Rben3qYyAuma8ujY5zsDcZeGi5Ibf1rDReI/KF8pw2jK0Rsc2nixcJriA5znWu99rgGwAA5DnmVKnCVN2kRoTjUV0Zt9DGfZA7RktruHvZJAWwVDiYLtEE51gccmsef2ZOQPs917Y3ZdQ2eWOMHA6R7GAu9UF7g0Ekcs17TXfJfSUlLM5r5HnglkokLcLhiacTQGgscHNBGZ6KNWwsMVHsp89u5j8K0qLzxNLG/G2+jhk4dCEwrh7j1rn07GvxY2sa12L1jha1zHHvje0+C0ErDrbLuWJtKlN0p7rQuJWf6lzEackhSMOacVCrRyyHoO6IymFSFMKjMdQwqNykKY5NjiIihBQlDpV2oy8Eo6xv8w0n+i9G2dPjijedXMY497mg/1Xn9Q27HfZf/AClbbdl16KmPWCD/AMbVqfw8/bXuKria/TF9500IQtUUo2TQrz3dh9oKY9GxfA2P4FehOXnWx22hDdCx0zD2Fkrx+SzfHm1GnJcmWmA1jNe75mzJTCUyOXE0O6gHx5/FUdtVgjiNzYG+J3uxtGJ7vL8VydVKOYbjBt2M7vbvW9r2U9IzjVc1xTwD1XW9aaY+zC2x77HkDbP7T2D80IpOI6WtqmGfa9aCQ91MHYW00R9hj3jDYW9FmlrAaL5LdnmRsu0ZRaasJ4IOsVEw4Yox0vhxHrZpXO2k4u2zX4j6rdntb2MMD35fvOce9aThOCUJJz1k9X9F3f2VuOxDUHl2W31NhsvcSCOFrXXuGgBrDgYz6rAOQ6m91478qW3tobNrzTsdG2IsbJC8RNe58biRd5eDZwc1w9EAZL1vaXyjU9HTCWqElgWsdw4+Jdzg6x1FgcPPmbZ6r50+UTfN21q50+EsjDWxwxk3c2JpJGIjK5c5zuzFbO11LqVq8ZNSbI1KnQqJTir+uZ3d099ppJ2OnwktOEyNYI3GM5ua4Ns02tiGV7tXt0T7gHz79D8V867B2DVtg+cmCUU2Jp4/DOAtBsTfpyvoveN2qgvpYydcDL9+EA/EOWc4mm6iqPd/It8P+3lXITd53C2tWRn9ZDTSt7RE+WJ387PNXd7dmvqqV7Y85mOZNAOssRxBv7wxN/eXJ3mk+a1MFaL4I8TKmwv/ANNKAyQ9uAiJ9vqlaYSZ6gjkQbgg6EHmLKdwmrnw6S3jp9PgIxcP1ZupjNlbSbIxr2XAPLQtcNWno4HJZfeX5LYKl5kpniB7rl8ZZiiLjzbhzZc8gCOltFudt7mPkkdU0D2R1D/p4ZAeBUEe07DnHJb2xrbMak8dr66M2moakH3ouHUxk9j2O/EBabPRrQtPRmfnh61OpnpMwtD8j8gdeoqIwy+Yha97iOwvDQ3vz7itxtWtlmZHQskke+UcNmN5kc2JotJPI7V2Ft/SOp0Uop9oT+jDTGInSWqcImC/PhsJe7uAC7FDsWPZsTn3NRWzlrDM4BrpH6tjjaPo4m64R0uTe1o9SdChByjv16EqjRr1ZrO/4KNNC9tbUR0wAsaZjHOF2MbHTMjc4jmR6IA5lvYuvJsKBv0kkj58v0hneHX7mnC0dlgkuKZmEHFM84pZOZecyfy7FWimxG3U/wC5Xm2PxH+7NFatmro05OGjskvH7F/n4p5TOaeVCxG6CnsNKjKkKjKhMfQ0qNykKjcmmOIichDkJQ8Rzn0HfZf/AClbXddtqGmH9hB/42rC7SfhglPSOT+Ur0PZcOCCJp1bHG0jtDQP6LU/h5azfuKriT/TFd5bQhC1RSiELAiPBUVTD7NQ9w+zM1so+LnLfrFbwQ8PaF+U8I/7kDrH+CQeSpeN08+GzLk0yfgJWm11Xr4XLmzZ8i08s293MeefiVmvlQqC2gqCNfm8o++4Md/CV1mOINxqNCoN5KVlVTuY/IPa+N46NkFg4dzgCs5h8SsijLk1/KTJ0qTzO3NPyO3u7G2Okp2N9VkFO1ttLCJgyWV36gNPXxVX6iojZTTutlHOxznQOceQcHPZfkQF1dzdp8WihvlJG0QTM92aACN7T90O7nBdyrpoqiJ8UzWyRSNLXscLhzT/AKvcZgi4XpNKWXLUiUFalmTizE1dNFUQvhmbijeML23sdbgg8nAgEHkQF5Ntr5K6yKQ/N8M8RPouD2MeByxscRn9m4XqlZuhX0htSEVlMPUjklEVTG33cbvQmA5Xs7QKi5+0ScI2fV4u1kQb9/iWU+ccPiNXKzKmlRr4eTUNUzXxb1U//D2Nkj4cnBEbqTDe1o8JZiBLcGWt9O3Jcvc7Kki/uov8SzG2d3q4U0k9XhgaA1sVMyQTTTTvcGRRvePQYzEQSBckAjLVbTY9Nw4g3kA1oPUMaG387rK8cdGEoU6Tvu2aHBKeSUp9x0KimE0RYbdlxcaEWI6EEg9hWV2ZtE7PcKepJFMDhpZ3HKK+lNO7kB7DzkRYE5C2qa+ybWUUU7SHgEEEHIH0TyIOTh2FUFDEzwlTtIbPddSdaM45ZEsdQQnyVd1lxunUQZUVS6NnKB7RPEOxrJM2Dsa9O+Z7XOXFpB9b5s8nyM1lo4cawso3ldPpZ/IjPCy5NeJoXVLWNc97mtYwEue4hrWgalxOQC51FOJ3uqTfhtDmUoILTb9bLY5gk+iL5gArjV+6k0jMVRM6plBbw2OwshjcSGmQQtDWXaCTc4jktA5jWxhjcmtaGt7h17Tz71WY7iixEclJWj5j0KKprfV6e7r695yZ8T3EnUnNXaGlwtxHU6d3MqSmpbm50/FTyOuVnFec1fkTpVbQyoRgzTigCyQlMVpZpHIKyGlMKcU0qNIdQ0qNyeVG5N8xxEbkIKEodKtfHjaI/wBrJDF9+RoPwuvTgF5/sqDiV0DeUfFnd+63hs/ik+C9BW04DTy0HLq/IpOJTvOMenz/AKBCEK/KsFm9+Kb9A2ca08jZHdeE70JR911/3VpFFUwtexzXC7XAtcOrSLEeRTVakqtNwfNDlKfZzUuhiwlLQRY6HVU6Bjo8cDzd8DuGT70drxP8WW8irgK83nB05uEt0aHvRn5nvoKh07Q59PIG/PI2i7vRybUxt5uaMnN5jPlda6ir2Ssa+JwfG4Asew4muHUELj1ED5X4XPMUDQ0l7bOkkefZZ7gHM5FDNi7PaLDE3tvIDfr6LslpeHcalhqXZ1FmXLVJoiVsPGo7637lc0QqEGdcIUMrBenqOI0fq5jxB3CQem3xuuHLTVFXKYa6XhRG+GlhjdG2dozIdPicZBYZtDgOwq9XHMM4OVnfpb0iJ+Td9H69xNUVZ2nVsMRvR0znGOT2ZqqxaZW9Y4wXBp5uJIyGWlEIAAGgFh3BR01OyNoaxoa0AAACwAGQUwKyGJxc8RVdWX9ExQUY5VsRFAckrKyKJhfK5rGDLE42z6DmT2C5XO/47GRdsdUWe+KKXDbqMr28E5CpmWwjI+R1BMUGcqlQ7ShnvwXteR6zQbPb9pjrOHkrWAokoLc5aS0Bzr6pnCBUgj6p10xUrK1oi4xfMO5RNb1TyU0lRc7SaHsoEphSkppKYbHEIUwpSU0ppi0NKjcnuKicUlDkUNSoUFZK4NswXkeWsiHWR5s3y17gnIxcmordjh39x6XE6ec6OcIYj/ZxXxEdhe533VrVT2Ps5tPBHE3RjQ2/U83HtJufFXF6ThqKo0o01yRlsRU7Wo5AhCFIGQQQhCAMlvjR8J7apo9EARVP90T6En7jj5OPRUgVtaiFr2ua4AtcCHNOYLSLEHsssF82dSymneSQAXUzz7cHuk83s0PZYrKccwTT/MQXv+pb4Ktmjke68vt5e4sSMuFzqmmf0y6jMLpApwKzSLKE3DY5dMxwN759RqunFObgHnr+adlzSgAaLqTvucqTz7olCbPUNjY57zhYxpc93RoFyUAqttGiEzAxxszHG57bXxsY7FwznkCQ3PsT8Wr6kexBsqAOIqqlt5SLwxuzbTQnNoA/aEWLna52Vqo229x9HIduvkNFHtB5JDRmTmQOZ0GXmiChGr8z05ePVdnVlLRC1CPtSOfWxxzkGYXcPVlacErO1jxmD42XbjcC0WNxYWJzJy1Paka0DQAdwAS3SU2lZs5Kz2Q66aSkukuuNnEgJSEpLppKQ2KsKSmEoJSJtsWkIUwlTBqruKRJNCo6iOKjKVxTUIeQqvbp0HHqDOfooC5kPR0xykeOxoOEdpPRcx0b5Xthh+lkv6Vr8OIevKe7QdSQvQNm0DIImRxizGABo7uZ6km5J7VpOCYLPPt5LRbe8r8fXyQyLd+RZASoQtgUIIQhAAhCEAC5e8GxG1UWG+CRpxQygXLJBoe0HQjmCuohJnBTi4y2YqMnBqS3PPaWocS5kjcE8ZtLH0PJzerHagqyCu5vFu9xwJIiGVLAeG86ObqYpOrD5g5jnfNU1VixNc0slYbSxO9Zjv6tPJwyKwnEeHywk80fYe3d3F7QrRrRut+a9ci0CnAqMFOBVYmPWHgpbpl0XSrnLD7pbpl0XXbnLD7pLpt0XRcLC3SXSXSFyS2dsKSmkpE9saTrLYVsNAUrIlIyJSmzQSdApNOhzY1KZVqjhbbmfwVFxUk0xcST5dB0UJKjVJKUtNiTTjZagoaiowgWBc5xDY4x6z3nRo/1klqKgMAvckkNYxou57zo1o5laXdrdsxnjVFjUEWa0G7YWH2Gnm483c9BlrY8P4fLFz6RW7EYjERoxu9+SLW7GwPmzC+Qh1RJYyuGgt6sbPqt+Jue7tpAlW9p0404qEVZIzc5ucnKW4IQhLEAhCEACEIQAIQhABZcXb27bamz2nh1DL8OYC+XNjx7bD05cu3tISKlONSLjJXTFwnKDzR3PPGzPZJwp28OfXDe7JB70TvaHZqOYVi6121dkQ1MZZM0ObqOTmu95rhm13aFkq7Y9VS52dUQe+1t52D67B9IO1ufYsfjuCzpfroax6c19S5oYuFTSWjC6W6r01UyRuJjg5vMg6HoRqD2FS3Wf1WjJdh90t1HdKF24WHYkXSIsi4AlDU9kanZEnYUnIQ52I2RKdkSkZEmS1zGaek7oNPF3+6nRpRgry0GHJydkSEBou42A1K5dZVl56NGg/qe1R1FU55u7wA0Hd+arTTNaMTiGtGpJsFGrV8/6IbeZJpUcustx5KhfMcYjjaZJnepE3W3vOOjG/WKs7P2XU1djGDFD+3kZ6Th/ZRHX7TrDpdbDY2wYaVhEbTicbvkccUjz1e7n3aDkFZ4Hg9StaVXSPxY1iMZClotX63KG7+63BPFnIfUkWuPUiadWRDl2u1PwWgASoWxpUoUoqEFZIoqlSVSWaW4IQhODYIQhAAhCEACEIQAIQhAAhCEACChCAONtTdSnndjsY5v28R4b/3uT/3gVwKnYNbD6uCpZ9UiCbxafQd4ELcIUHE8Pw+I9uOvXZkqliqlPS913nm0m02MNpg+F3uzRmLycfRPgVailDhdpDh1aQ4eYW8kjDgQ4Ag6gi4PeFx6ncyhkNzAxrvejvCe+8ZCo6v4e/8AOfiTY8Qg/aj8/oZ7iDmpGys7fJdN24sN/QmqWdgqMY//AEDlEdxjyq5/FkLv8Cif4PFRelmPfm6D5/AqfPGjkT5BNdtI8gB3+l+Su/8AIx51c3gyEf4FI3cSL256l/ZxgwH7jQfinFwjGbXS9e4T+Zw6538TjVFU4j03Zdpwt/oFQG0o3HDGTK/3IWGY/wAOQ8StjBuTQtN+C17uspdMf4yV2YKdrG4WNDW8mtaGjyCkU+AOTvVn4fcS+IQjpCPy+phINh1kuZY2nYSBilIlkzNsomGw19py0OzNzqeIh77zTDSSWzsJ+oz1WeAv2rqPhOLIauaS8kWDW2OEDXUfFN+bnBzDsTnG1iSbnDe5sbZZdiusPw7D4fWEder1ZBq4yrU0vZdxbASqqI8m5OyBABcL/aOeZt+KYYnHUG9ogfS6Ou/mp5ELqimJLTbI9bX6Xt4KFzHEBpBsXOJN7DAHEgZG+eWSUwemLN53xG1mgNtZovr+ZQA6le4jO9rCxIsSc75HwVhUeA7Dob8Mgelb0ie/4p8kTiDqLOu21tMIAyJ652PRAFtCq+kAA0HQ3xekb2BFzfvQJJLj0csvLF39DfwQBaQmoQA5CEIAEIQgAQhCABCEIAEIQgAQhCABCEIAEIQgAQhCAEKEIQAJEIQAJUIQAIQhACFCEIAVCEI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0" name="AutoShape 4" descr="data:image/jpeg;base64,/9j/4AAQSkZJRgABAQAAAQABAAD/2wCEAAkGBhQPEBUSExQUEQ8WFh0YFxcYFhcZHBoaGhghFxgcJh0XHCgfGiUoHhweKy8lKScpLC8tHSA0NTAqNTI3OCkBCQoKDgsNGg4PGjUkHiQ1NDUyLDQsLyk0LTI1KTQvMjQ1LCwwLTUwMikpKS8vNTQ1LCwpNTQsLCkrKTQuLDQsLP/AABEIAFQAXgMBIgACEQEDEQH/xAAbAAEAAgMBAQAAAAAAAAAAAAAABAUDBgcCAf/EADcQAAIBAgQDBgMHAwUAAAAAAAECAwARBBIhMQVBUQYTImFxgTKRsTNCYoKh0fAHUpIUI3Kiwf/EABsBAAIDAQEBAAAAAAAAAAAAAAACAQQFBwMG/8QAKxEAAQQBAwMCBQUAAAAAAAAAAQACAxEEEiExBRNRFEFhcZHB0SIkgaHx/9oADAMBAAIRAxEAPwDuNKUoQlKVAx/F1iYIAZZm2jW17dSToo8z+tK97WC3FSATsFMmmVFLMQqAXJJAAHUk6CvOHxKSqHRldDsykMDy3GhrlvbHFYjiPEIuFhl+ASThBdYQTozFvjZU2BAGZ4zbTTZOzX9OMJgHkSJneNgrd07k5G8QLAgg+IdR9yk7ltsD67flTW62jiXFYsLH3k8iQxggZnYKLnYa17wOPjxEYlidZYm2ZSCDyOo860TtX/S6Dik4DYh4oIk+xjNz3jXOdi5YDw5QPDffWtf/AKecam4Xjp+FTqXP2kdtDJYWzoDo2ZACVvurbm9SJKbbvyit6C7HSsGDxqTIHQ5l/UHmCDqD5Gs9OCCLCXhKUpUoSlKUIVXx/jP+mQBbGZ9EB203Y+Q+thUPhOG7pSzHNK+rsdyf5yqgx2M7/Fu51VW7tf8Aihsfm1z8qtsZNdCoNixC36ZjYn5Xr5eXO72UQOG7D5+5+yvCLSwfFR+EYBIDI2H8U08haXEzW8bE6AbZ7bKq2UdetpwuNoZHic55D/ud5zcXym45FdBppYiwGtat297D4rFz4aXCugjjUIY3tlUXNyAdNiPPwjfltGEiKSIjNnaHDqjOfvMxBP6ID+YVs5MbYIQ8usqmx5c8trZR+K2kkLZ1wywWDz3Cm7WYRgnw2sQTe/xCwvqKftB2fjxncSzOHKODBjICFkjYt4b/ABIylrDa1yNBWXtR2UbieDlgjl7qZcQzg62JIut7beFhY6/tIwXAHwPC5Ippe/mIZi3LMVAAGg5gchqSadkbPT9wHflRrd3NNbKRjnbDSDER63sJV2zjr0DdD7bGtkwuJWVFdDdGFwfI1rnEZLxsD/Na+djsbZpIDt9onoTZx/lr+Y1kdPzv3Jg9nbj4H3+vKtyx2zV4W00pSvo1TSsWKnEaMx+6CfkL1lrRO08plnkDaqjJGgIBClsuZ7HQt4t/Ied6WbljEi7hF70P5XrFH3HUqfhZ8C9bA+5FzV73mdbXsdCD5g3FQ+I8Hjw8avGCtmAPiJuDpzNt7V6w8tc7ke5jtbCtYU8K9g424W2TXzIt+5+VeYJst9bsTdj1J5/zkBUFHo+IVfiYL6kD602T1bKyqDzx4SNgY3hTHxDK/eRkByAGBvZgNtRsRfexrFiMU8pHeZQoNwqkkEjUEkgbEaC29RkxiMbB1Y9AwP0NfZHpR1PKbF2dX6VPZZeql5xc9xao3AZcuOh/FnU+mQt9UFYsbiMqk9Bevk3B3hCzmRsyG7BbLbMMrWI10BO97617YMhZO2V3sUSAaS3yui0qm7N8ReRXjkOaSMgZv7lI8JNtL6EH0vzq5ro0MrZ4xIzgrIc0tNFK0rtNgiJpANO9UOh/Gth+hCH81brVfxrhn+ojsCBIpzIT12sfIjSqnUsU5WOWN55HzC9IX6H2VqOLlM+GOUXJAIHO4YEr63BFVEWPCi5NrGxve4PS296n4fiQI0t5+vOonEollF9M/Xr5HqPpyrnTBpJY8bWtivCzpM0nMxp0HxH3+76DXzFSIsNGuoRb9SMx+bXNU8OM06eVSBjKl0Z4Ci1ZSRRkWKIR5qv7VEkTJ8DFfw3LL8jqPYisDYyo8mJJNhqx/l6GRuRa9NiDJlBFizBQPVgPpWwcWnzII/72A9gczf8AUH3Iqu4fEsevxOd2O/p5DyqYqmWRVQXlIIXoBuxPkNL+wop0krWRj/UGgLKvOycJvNJyZgo88gNz/kxH5TWw1gwOEEMaxrsot6ncn3OtZ66XiQengZF4CxZHa3FyUpSrKRaFxjsw0THKjtF9x4xmZRvkZd2A5HXTpVGkEzP3aIZGJsPC629QR4fnXWaVhydEhfJrBIB9lbbluAqlzDiHYzFQElV79LnVN/dTqPYmqeUOhsySKehjcfUV2elNJ0aFxtpI/tDcpw5C47h8JNL9nFK/ojW+bAD9asZuzmIw0RxEqqFFgVDZmAJ3Nhbe3PnXUa8ugYEEAg6EHUEVA6LDpIJNo9U6+FyeKcv8NlXmzkKB/wCmto7I8KJlE/iyKpGci3eFrbDkot7k87VscXAcOrZlhiDdci6emmlT6TD6MMeUSuddcAfdTLla26QEpSlbyppSlKEJSlKEJSlKEJSlKEJSlKEJSlKEL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2" name="AutoShape 6" descr="data:image/jpeg;base64,/9j/4AAQSkZJRgABAQAAAQABAAD/2wCEAAkGBhAPEA8PEBAPDQ0QEA8NDQ8NDw8NDQwMFRAVFBQQEhIXHCYeFxkjGRISHy8hIycpLCwsFR4xNTA2NSYtLCkBCQoKDgwOGg8PGi4lHyQsLCwsKS8pKSwvLCwsLCwsKTUqLiksLCwsKSwsLC0qLCktKSwqLykpKS4sNCwsKSwsKv/AABEIAOEA4QMBIgACEQEDEQH/xAAcAAEAAQUBAQAAAAAAAAAAAAAABQECAwQGBwj/xAA9EAACAQMBBAYHBwMEAwEAAAAAAQIDBBEFBhIhQRMxUWFxgQciQnKRobEUMlJigsHRIzOSFUOy0iRE8Bb/xAAbAQEAAgMBAQAAAAAAAAAAAAAAAwUBAgQGB//EADERAAICAgAEAwYFBQEAAAAAAAABAgMEEQUSITEyQVETIjOBobEUI0Jh0QYkceHwFf/aAAwDAQACEQMRAD8A9xAAAAAAAAAAAAAAAAAAAAAAAAAAAAAAAAAAAAAAAAAAAAAAAAAAAAAAAAABRsxTrpAGbJa5GhW1KK5mjV1rsy/BGk7IQ8T0ZUW+yJx1EW9MjmqmrVH1RfmzBPUq/KK+LOSXEMeP6vo/4Jlj2PyOs6dFelRxktWuF7EX5yRSO0lWP3qb/TLP1RouJ4z/AFfR/wAG34W30+qO2UyuTkaO1sPa3oe8nj4rJLWutQmsqSku5pnZXdXZ4JJ/MhlXKPiRMg1qV2mZ4zySmhcAAAAAAAAAAAAAAAAAAAAAAUbAKmOdVIx17hRIqrcyqPEertNZTUFtmUm+xs3OopcFxZpSlUn3I2KFlzZtKCRwWXTn26L6k0YxXfqR0NNz18TNGxiuRsTrJGvUvUV85VQ6yZ0RUn2L/s8ewtdGPYas78xSvzllmUolVUzcnQj2GvUs4vkjD9uH20heVVIkVc0YK+kwfIjK+iOL3oNxl2xbTJv7Uikppkf5b6xJPeXcg6WrXFB4mukiufVNfszodL2ihVXCXHmnwkvFGhcUlIgr2w3XvwbjJcU48Giwo4jZV0m+ZfUgsxoz7dGekUblS5mwmeeaPtQ4yVOt6r6lPqjLx7GdnZ36klxL+m6F0eaDK2dcq3qRIgtjLJcTGgAAAAAAAAAAAAAAAZr3FdRRfWqYRDXFV1Jbq6uf8Gs5KC2zKW3oSk6r/L9Tdo26ihb0VFCtXSK2yz9czojHyRdUqpGhXvTXubw0Z1GzzmZxN75YHdVj+bM9W7bIuvr1CMt2VaCfVjPPxOd2s16Sbt6T3cf3ZLr91Hn+orz8eLJcPhdmXD2lstJ9jFuTGp8sVs9qVTeSkmpRfU1xTKOR5v6MdflG5VlOTlQrqSppvPRV0nJbvYmk1jtwekSWMorM7CniWcsntPszqx7latot3jVu9TpUv7lSMH2N8fgV1C66KlOp+GLa8eR51WqObc5venLi2+PkT8O4e8xvrpIxkZCpS6dT0i2vI1FmnNTX5XkyquzyWnq1S2qKpSluyTy17M12SXM9L0jVIXlvC5p8Mtwqw63Tqrri/r4NdpNncNsxPeT3H1MY+TG7o1pkj9oNevLJa2WtlarJHZyIiL+2zngbOg7QyoyVOo/UziE37Pc+7vMtenkhr236yyw8uVUtohvoU46Z6tYXyklxJGMjy7ZXX3GSozfFf22/aS9nxR6LZXSkkezptjbBTiefsrdcuVm8CiZUlIwAAAAAAAAAWyZca9zUwmAaGpXWOC63wLLKjhZNPe35t8lwRJw4IrL7eaevJfc6IR0t+pdWq4REXV1kyXtyR0pHluI5rk+SJY0U66sN5MN3X3ITn+GLl5pGUjtoW1a18fgZTVrmml6s7H0R5zcXG85Tby5NyfmQWoVxW1LK8iLuLnJ9ThFQioryPNt7eyU2UuHHULFrr+1W6+NWKfyZ7peLE5+8zwvYKg6uqWEFx/8AJp1H7tPNR/KB7ncyzOT/ADP6nl/6h17iLPh/dkHtU8WtTyz4Hn9xcJHou0VDftq0V17ra8TxmrqDZN/T7Xspr9zXiHiRlvbnJ1Pol1XFzWtG/UuKUpwXZXp8eHjFy/xRwVWvkm/R1Wa1WwxzrOD92VOcX8mXuRWrKpRfocNcnGaaPY5FjMtwsSl7z+piZ861p6PUp7LJGjdUjekzBVjk3g9M2aOcu4OL3ovEk0011po7zZTXOlhFvhJerNdkl1/z5nHX1PrMOz2oOhcJZxCpiL7p+y/28z0nDcjklyvsyqzKeaO13R7VQqZRmIjSrreiiWTPSlKVAAAAAAAABRsidWuMJkpUfA5vWK2ZJd5pZPkg5eiNorbSLrCJt3FXCNa04IxX1U8pde4Vt+ZZxhuWjTrVMsx5KNg8xJtvbLFLSLjFd2/SQnTftRaMmRkwnp7DR886pbTt61WhPKlTm4PPNcn5rD8zScz3PanYW21LE5SdtdRW6q0YqUZx5RqR4Z+Ka+RxFf0LX6linVs6sOU+mnT4d8XHh8z6Fh8SqvrTk9S80UVuPKEu3QyehfTN+8rXTXqWtCWHy6er6kV/iqh6g2R+zOz0NNs42sZRq1pyda6qxzuzrNJKMc8d2KSS8G+Zvnl+MZUb79RfRdC0w6nCG35llSG8nH8SaPA9fs3b3Nei1jdnLd9x8Y/JnvrZyW2uwEtQlGtbzpU7lLcnGrJwhVh1r1knhp5+JJwXKVFzjPtL7mM2pzhteR485HaeiPS3V1GNfH9K0p1K9SXJTcHCnHxbk3+lm9Yehe5bTubm1t6fPo5SuKjXdHEV8zv9K0q3sKH2W1i9xvfrVamHVuKnVvSa5diXBHo83iNVVbSe36FfRjTnJdOhmqSy2+1tmNlzLGeHR6JFsmYpF8mY5skRkj7yJz96sPK4NPKfYzo7pcCA1CPWWGOyC1Ho2yOqdLTpy7YrPdLqa+OTtKMso8j2AvcKdP8ADPK92Sz9Uz1SyqZSPaUz54KR5qyPLJo3AASmgAAAAABhuHwOT1CpmqkdTdvgzjbyf9by/c4OIy5ceXy+5PjrdiJWhLgal7PiZ6MuBpXUuJ47KnuvRb1R94xlcluRkqjrLsjJTIyDBUpkpkDRkNlGw2WmxkFGVLWzJsUkyxsq2WNm6MlGyyTKtmOTJEjKLZMxTZfNmGbJEjJhuHwIHUOZN15cCC1B9Z20dyG0zbG3G7cyj+KGfNSX/Y9k0qpmKPDtmqmLyHfGa+Sf7HtWiS9VHrsJ/lI8/k/EJpFSiKnYcwAAAAABq3nUzh9Qlit5fudzdrgcJra3asX4oreKLeLL5fdHTifFX/eRJ0J8DXuXxLbOrlFa/WeJtlzRLuEdSMeSuS0HLon0XZGS0GNGNF2SmSgM6M6AKZKNmdGSrZY2Gy1syZKNlrZVssbN0jJbJmOTLpMxTZIkZLZMwSkXzkYJyJooGKvLgQN/PrJm5nwOev6nWdtC6nPay7ZvjeQ7ozfyx+57Xof3UeL7HU966b/DDHxkv4Z7ZosfVR6vDWqigyXuZMxKlEVOs5wAAAAADFXXA4faelj1uxp+R3c1wOX2itN6MvBkV1ftK5Q9Ub1y5JKXoQNjWNyo8kJZVcPD61wfiS0KmUfOrIuLaZ6ZdVtDJXJaymSEkL8jJbki9U2kt7ZPfmnJezFpvPY2bQrlN6its1lJRW2S2TDcXcKazOcYeLSfwPPNU9IlWeVRXRx7eePr9DW0zZ7UdR9eMKkqb66tV9FQ8VJ/e8sl1RwW2S5rXyo4bM6C6Q6naXW2dtDgpOo/yojqm3i9mk/1MzWPozpU+Nzd5fOFrDPlvy/6krS2V02H+zWq99StJZ8o4Oj8Nw2npObbI/a5U/DHRAf/ALt86S8mXx29h7VKS8Hkn5bP6a//AFGvCvWz/wAjWrbH6ZL/AG7in7lZv/lka4XL1Rn+8XoaVHbW1lwcnTf5lwJShfU6qzTqRmu5ohLv0a2s/wCzd1aT5KvTjUj8Y7pzupbC6haZqUv68Fx6S0m5SS74cJfDJn/z8S34NnX9zP4q6v4kDv5mKUjgdJ9INWk1C4j01NPDklipHxXP5HaWd/SuYKpQmqkeaX3ovsaOC/Btx3766evkdlOTC3wsvnIwzkXTkYKkiGKJzVvanA5y+q9ZLahWOdvKuWWePA47pHV+j61y5z/FJRXhFfy2ex6XTxFHn2w+mdHTpxa4pJy958X82elWcMJHqao8sEigslzSbNlFQCQ0AAAAAAKMjNUt96LJQw3FPKAPLtSoulVb5S+ps21fJK7S6ZvJ46+tPsZy9rcNPD4NcGu88lxbE5LOddn9/Mu8G7mjyvuid3smjqms0baO9VklwyllZa/Yy0q2Tl9rNgLjUK9OrRrUI0t3dqKvOUOiaf3lFJ73D6d5VYmPC21Qsekdl9kq4c0Vs5/XvSPUq5hQ/pw/FxWV9X8jV2e2NvtSfSpOFDnc3DcKKXPc5y/Ssd6O80L0e6fZYnUX+o3K471aKjbQl+Wlxz+ps6G4vZ1Ot8FwUVwil2JF7LOxsOPJjx2/X/ZXRxrr3zWPSIjRdjLCxxLd+3XK49LXS6GEu2FLq83l95M176c/vS4ckuCS8DWyMlFkZd2Q/ffy8ixqx4V+FFWymSm8WuRy6J9FzZY5FHItbNkjIbKRuJReYtp9xZKZilIkjtdhrZp69s9a6gm6kVQucercU0k2/wA69pePxR5xfWF7pFdSy4pv1KkMyoV49j7+58Vy7T06ciytKFSEqNaCrUZcJRlxx3rsLfFzpQXJZ70fRnDfiKT5odGRGg7UUr6O7wpXKXrQb4T74vn/APZ79i7qbuU+DXacnrGwVzRqKrYqpcUt5OHRcbijLsa634/HtOm2inKmqEamFcfZ6X2lRaajX3VvLh3k92LX0sqfuvy9COq+fgmuqIS/uOsw6HZOvcRWMxg1OXx4L4/Q1Lmtl9vZjmzvdidBcIptevJ70/Hs8juw6dv/AAc2TbpHb7O2W6kdXSjhEfpttupEkkXRVlQAAAAAAAACkkVABF6lZ7yZ55r2munJziveXau09TqQyQOsaWpJ8CG6mN0HCRJXY65cyPP7W7JGnXyRmq6bKhJySe7zXZ3mK3vTxuVhyqlys9BRerI7RPKQ3jRpXRnjVRXODR1p7M28U3izeKOQ0ZL3ItbLHMsczOjBkciyUyxyLHI3UQXSkYpSKSmYZ1CRIF05mtVrYMda5SIu7vzorrbIpTSM9xqcoZ3ZOL/K2iAvbxybbbb5t8Wylzd5NnRNElcyUpJ9Fn/Pu8C2x8dt6RX3WpdWbey2iOtNVZL1U/6afN/i/g9e0HTN1LgRuz2hqKXDsOytbfdRf11quOkVE5ub2zPShhGQAkNAAAAAAAAAAAAAYa1FMzAA5nV9HUk+BwGraHOk3KC4c4/wewVaSZDajpKknwIraYWx5ZokrslW9xPJqV608Pg11p9aN2lfd5M6zssnlpYfJrrOWutPrUn1OS7V1/A8/kcNlDrHqi2pzIy79GTEbwyK6RzUb7HcZY6h3lW8c7ladD9oRR10QX+od5R6h3mvsGbe1RNuujFK5RCy1DvNepqHebrHZh2omqt6jRr6gRFW/wC806t42dUMcglcb9zfkbWuW/27zYtNJrVnwi4xftSWPgus67QtjVFptOUvxS6/LsLSnDb/AGOG3JSOf0XZmdZqVRNR5Q5v3v4PTdC2fUUuHyN/StAUccDpLa0UUW1dcYLSK6c3N7ZbZ2aikbqQSKkhoAAAAAAAAAAAAAAAAAACyUMl4ANG4sVLkQd/oClngdTgtlTTAPMtS2QjL2V+/wATnrvZCS+65L5o9mqWafI062kRfIinTCfiRvGyUezPEquz9ePVh+OUa89KuF7Kf6j2mroEXyNaWzcewgeFV6EyybDxv/Sbl+yl+pF8NnLiXXux+L/Y9gWzcewzU9norkZWHUjDyZs8mttipS+9KT7kt1HQabsXGOGoLPa+L+LPRKOixXI3aWnRXInjVCPZEUrJS7s5bT9mkscDoLTSox5EnCgkZFEkNDFTopGVIqAAAAAAAAAAAAAAAAAAAAAAAAAAAAAUwVABbujo0XAAs6NFdxFwAKYK4AAAAAAAAAAAAAAAAAAAAAAAAAAAAAAAAAAAAAAAAAAAAAAAAAAAAAAAAAAAAAAAA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4" name="Picture 8" descr="http://t3.gstatic.com/images?q=tbn:ANd9GcQc4suDRitdccV6L2SEQPbjpwoV05uozSeGAloX_ilNrOopo3KjX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1765">
            <a:off x="5010763" y="2299757"/>
            <a:ext cx="3462282" cy="3462282"/>
          </a:xfrm>
          <a:prstGeom prst="rect">
            <a:avLst/>
          </a:prstGeom>
          <a:noFill/>
        </p:spPr>
      </p:pic>
      <p:pic>
        <p:nvPicPr>
          <p:cNvPr id="4106" name="Picture 10" descr="http://t0.gstatic.com/images?q=tbn:ANd9GcQHTzl96rsVHMKK5rmQMSdk-zS3Da4VunTaLRnT7uAOslH7-HP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485246">
            <a:off x="514698" y="2215506"/>
            <a:ext cx="3862649" cy="386265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2" name="Picture 6" descr="http://t0.gstatic.com/images?q=tbn:ANd9GcTpYYc5LNljca2FVGhLv5bqTaqh9eap1Qc7C1gAMYA-HqCXUpsSF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356992"/>
            <a:ext cx="2655168" cy="26330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>
                <a:solidFill>
                  <a:schemeClr val="bg1"/>
                </a:solidFill>
              </a:rPr>
              <a:t>angry</a:t>
            </a:r>
            <a:endParaRPr lang="ru-RU" sz="72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4578" name="Picture 2" descr="http://t0.gstatic.com/images?q=tbn:ANd9GcQ96FQjhCHGZ9KLkwvHGskvODXjEL82ur4xTWISOaVdvo2e8M0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780504">
            <a:off x="394551" y="1859201"/>
            <a:ext cx="3289127" cy="2454196"/>
          </a:xfrm>
          <a:prstGeom prst="rect">
            <a:avLst/>
          </a:prstGeom>
          <a:noFill/>
        </p:spPr>
      </p:pic>
      <p:pic>
        <p:nvPicPr>
          <p:cNvPr id="24580" name="Picture 4" descr="http://t0.gstatic.com/images?q=tbn:ANd9GcQWSo53j63_657nBcYKThpzAWuXGA4tNQZDnlTxerVpzJ3w5fVV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317940">
            <a:off x="5490368" y="1756103"/>
            <a:ext cx="2859874" cy="285987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>
                <a:solidFill>
                  <a:schemeClr val="bg1"/>
                </a:solidFill>
              </a:rPr>
              <a:t>scared</a:t>
            </a:r>
            <a:r>
              <a:rPr lang="en-US" sz="6600" dirty="0"/>
              <a:t> </a:t>
            </a:r>
            <a:r>
              <a:rPr lang="en-US" dirty="0"/>
              <a:t>or </a:t>
            </a:r>
            <a:r>
              <a:rPr lang="en-US" sz="6600" b="1" dirty="0">
                <a:solidFill>
                  <a:schemeClr val="bg1"/>
                </a:solidFill>
              </a:rPr>
              <a:t>frightened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122" name="AutoShape 2" descr="data:image/jpeg;base64,/9j/4AAQSkZJRgABAQAAAQABAAD/2wCEAAkGBhQSEBMUEhQUFBAVFxUUFBQSFRQUFRYUFRUVFBYUEhQXGyYeFxkjGhQUHy8gIykpLTgsFR4yNTAqNSYrLSoBCQoKDgwOGg8PGisiHiQsLCwsLywsNCotMCwsLCksNS0pLSkqLCkqLzAsLCksKiwsLCwpLy0pLCwsLCwsLCksLP/AABEIAOEA4QMBIgACEQEDEQH/xAAcAAEAAgMBAQEAAAAAAAAAAAAABAUCAwYHAQj/xABBEAACAQICBgcFBgUDBAMAAAABAgADEQQhBRIxQVFhBhMiMnGBkQdSobHBFDNCYnLRI4KS4fAkQ6IVwtLxU7Li/8QAGwEBAAIDAQEAAAAAAAAAAAAAAAUGAgMEAQf/xAAzEQACAgECBAIIBgMBAQAAAAAAAQIDBBEhBRIxQRNRBiIycYGhsdEUI2GR4fAzQsHxFf/aAAwDAQACEQMRAD8A9xiIgCIiAIiIAiIgCIiAIiIAiIgCIiAIiIAiIgCIiAIiIAiIgCIiAIiIAiIgCIiAIiIAiIgCImqtiFUXYgDnANsSH9rdu4h8X7A+rfCa8QSqF6tZaaAXYjVUAc2e4+UAn60a04TF+0TR6mwfEYg7+qFRh81U+U1U/aTo24FSnVTnWok/VjM/Dl5GPMj0DWjWlNonE4PErrYc0qijb1dgV/UMivnJ/wD01BsLr4O/yJtMDIlxIn2Vx3ahP61B+K6p+c+faKi99LjjTOt6qbH0vAJkTTQxavsI5jePEHMTdAEREAREQBERAEREAREQBERAEREAREQBMKlUKLk2A2kzDEYkKOJOQAzJPACaqeFLENUzO0LtVf8Aybn6QD51r1O52U99hmf0r9T6GbKODVTfa3vNm3ru8BabalQKCSbAbSZR4zTxbKlkPeO3yG6cWXnU4kdbH8O7NtVMrH6pt6T9KKeCpazgvUN+rpKRrOQLk591RvY5DxsJ4F0k6aV8bV1qx1hf+HRW/Vrw1U/EeZuZ0Oluj+L0hpCsDrU6SNqGrUvbUGwUwe+Te+WXazM7bQPRPDYNR1aAvbtVXsajee4chYTlyOPY+JXFpc02tdF2182FjSsk12PL8HoTSdUDUpVUTdrEUV8gSPlN+K6B6R1bsvWW3CqGbyBOc9gFa/dUnwEzXFaveQ2kC/SrMctVGKXx+50/gYad/wBzyn2cYWquOBQPTeklQVwQRtsEVgRtJzsfcvPWl0rWHA+I/aSaVSmRrADPacr+cVaS2uJzZ/F8m+zxa58q0WyZ7VCNa5ZR195jS6Qn8aean6GVHTL2ipg6SGmnW1ahYBWJUKFF2Zss9oyHGTGAlF0n6Nri6JS+rUHapt7r2tnyINj4zbw/0gtjbGOS9Y933+RnbjxlFuC0ZR4X21o7D7ThbcHov218A1r+s77o70kXE0hUot11O5By1aikWyZN52bPK88hxHslrLTutZGq701SE8A+31Ex6BaaqaNx4o4kNTp1rI+tsDXslVTsIBNiRuJl1pzMTK1VE02u3/pGyrsr3mtj32jiA4upuJskFqNyWU6tQbeDfqG/x2/KbsPir3UjVcbVPzB3jn/6mwEiIiAIiIAiIgCIiAIiIAiIgCacTiNUcScgBtJ3ATOrUCgk5AZkyPhaZY9YwsT3Qfwrz/Md/kOMAyw2GIOs+bn0Ue6vLnvmWLxa011mOXDeTwEyxGIVFLMbKNs5TFYtq76xyX8I4D95E8T4jHDhtvJ9F/1nTj0O16vojZisY9Zs8l3KNg/czKnTAimlp9qPYEz5zffO+blN6tkpslyx6GNWtbIbZoqVlXabmR+sYsFUXqN/gEu8P0TSwNVmZt4B1RfyzkhhcMuyvYW3mzGy2FWzKY6VO68DSV9t/OXz9EsOdisOYdvqTKjSHRSpTGtSY1FG1TYP5EZNO+7gV9cdUk/caoZNcn5GmniLMLd1svOTlqSiWpl4EH0MuFMgbIaHU9GZs0+URrHlvmmu82obLbzM16aI8022MmQk2USn090dp4mmUrJfgw7yn3lO4/4ZMq6Ttkuyav8AqM31OytqcNmhp2emhd9GKrnDItRtavRHVs3/AMir3XPMra/O8talIVACDZh3WG0HhzHETmcBpHUcMNn4hy4zpdcWDr3Ttt859E4Znfi6dZe0uv3+JEZFXhy26GzC4m91YWde8N3Iqd4P+bDJMhYmlrAMn3i93gRvU8j87Gb8LiA6gjzG8EZEHmDlJQ5zdERAEREAREQBERAERNWIrBVJO4XgGir/ABH1fwLZn5n8K/C58BxkszRg6JVM+8e036j+2Q8pG05j+qokjvN2V8Tv8hearbI1Qc5dEZRi5NRRS6c0j1lTUXuKc+bbz5bPWYUKdhIWDpyxSfMM7JlkWucu5O8qrioIzEj4p8ssycgOJOwSRMcCAa632KC3nsHzmvDo8e+NfmzXKXLFy8izwWETC0WqVCAQC1R22ADMi/ATka/tTL1bUKYWjf7yre7DiqDYPGa/azpU2w+HB7L61WpzCWCqeVyT5CeQdJNPtRIRO+Re52AbNk+2cPwMejG8Wxeqtkin5mVdZf4NXXuz23Fe0jqwCEWoN4UlW8r3BnUaD07SxdIVaLXXYQcmVt6uNxn5c0L0qqNUVKpBDGwNrWO6eo+znSZpaQRAexiAyMN2sql1bxyI85vsxaLqHbR1j1NdV99Nyqu316HedJ9G2IqKMm7L247m89npNFMZCdBpOzUmXiPiMxKSglyBPk/pBjqq5Tj0l9S24tmsNH2ItQXYTJqLVWFNNpzJ3Ku8mGQmoAouxyA5y2xWNo6Pw5qVmzNr2F2d9yIP83k75p4RwyWbam16q+b8jPJyFVHXuZ0uitACzBmO8liPgCAJoxXQ2kR2C9M+JYeYP7yiwntK6y5KLTX8IJLt/NawEj0fakUq2rUw1Env0rhlHEob6w8DPor4AuXTwkV5cWr5tOdm3GaPqYdwHzU91xsPLkeUsNE6a6o2e5pHzK+XCdKDTxFEEEPScAqwzBB2Ec5xuIwpp1WQ7rjxG0H0lNzcafDLVdR0e38MnqbI5EeSZ19OqBYqb02zUjZMHbq6gb8FQgNyfc3mMjzA4yp0BVuGp7xmBxXePI/OWgIZWRt4tz5HxBsfKWfEyI5NUbI9/qR9tbrm4ss4kTRmILJZu+pKt+oZH95LnSaxERAEREAREQBImK7Tom6+ufBLW/5FfSS5Ew+dWo3DVT0Guf8A7j0gEucf0mxmvXCDYgt/Mcz8LTra1QKpY7ACT4AXnnaVS7ljtYlj5m8r3Hr+SlVrv9Ed+DDWbk+xZ4dbCSlkelsm9ZQZElIkUkuDI1Ls1QeII88j9DJWGaxmzGYK4uNu3+868C10XRu6qL39xyT31i+5xPtOwh/gV/wprUn5B7FSeVwR5ieXdJOjrYjVelY1ALFSQLjaLE7575XVXRqdVNZGBVhtBB5Tg9JdAqiMThqivT3JW1ldeQcCzDxtPr/D+OcPvo8C2xJdt9PqVfLwcmF3j0rV9zy/QfROqtVXrLqKhuFJBJI2bNgvPSOgmENTSCMO7QDOx/MylEXxNyfIxhuhGJcgVHpUU3lSajfygC3qZ3GhsDRwlLq6IY72Y95295z9JuyeL8OxMd1VWp69Xrr9DGjCy8i5W3R006ItsbiOyeeXrNWFyIkUuWNzu2CSFM+T8Z4gsu5Ov2Y9PuWmul1w0fVmvCtq4mmTsuw8ypAnEe0rSRq4807/AMOgihRu16gDs3jYqPKdli75EbQbg8xOC6c0rYsVvwV1UHgKiDVK+ahSP7S3+g+VV4ngze+7RE8drm8fnj8TzTTvSeoKrJTOqFNibXJO/buk7ozp1qxKVM2AvfiNmc1aa6IPVql6JXtZsrMFsd5BOVpO0B0d+zBmdlNQix1TdVG3bvP7S/0wy/xbcteXV+7Qr1s8T8LpHTm+ep637JtKHUxFAns0ytROQqX1l8NZb+Zl5pynrVlb8vyP95zfszwLLSq1yLdcVVL70p37XgWJ/pnS1+0x5Skelk61XY4+a09/91LDwjmUIc3kQqdbqqqONgOf6TkfhOrxGG1sxt3TlMWl1M6XQOJ18Oh3gap8Vy/aQPo5ka81T96/v7EpnR1Sn8DRhamriLHLrFuR+dLA+oK+kt5V6ZTV6up7jrfwbsf93wlmpyluIw+xEQBERAEREA+NIuje4T7zuf8AkQPgBJTbJG0X9zTPFQf6s/rAI/SOtq4WqeK6v9RC/WcPhds67pi3+lPNk+d/pOQwplO4/LW5LyX3JfCXqN/qXFIzepkWiZJUypSOqRuVrTY2IJmgGfbzWanFMzvM6a3mm8yVp4eNEl8LaRyombYg2mhq1p693sYxUu5tTD32CbThCJBOPtvms4/nNiht03MuST7kqpTvKvSOi1qKVqKHQ7QfgeRksYwcZ9GIBntcp1SUo7NGxLbR7o4vF9CD/sVbflqjWHk4z9byVoroAmsGxVbrAM+qRSink7E3I5C06crncTdYES1U+l3Ea4ckp8y/Xr+5Gz4RiOXOoaP+9iQ9ZVUBbAAAKBawAyAAGwTJQAh4mVzU7GSFqXEiOJcTszWtVol2/XzOuGMq1sasRsMsOh1XsVV4Pf8AqH/5lbiGykvoWe1X/k/751cAbWUvj9D3KX5LLvTNLWw9Ub9UkeIFx8puwNXWpoeIBmysl1I4gj1Eg9HnvhqR/KPkJ9AIYsYiIAiIgCIiAfG2SNor7inyUD0FvpJLSLoz7u3us4/5tb4WgFX00P8Aph+tfrORw067pqP9Lfg6H5j6zjsPUlM44vz/AIIl8P8Ax/Et6LSUhlfQeTabSrzR1m68+3mu8+3mrQx0M7zE1JqqVgJz+nekyUR2jdjsQbT+w5zdVRO2XLFasKJdYjHgbJVVNNITY1EHMsAJ5/pHTNbEE3YqnuKbDz4+crmwUs+LwSEVrc/gvubvAm1seyYXBU3AP2qkL+7c/MiSW0ImVsShubd0f+U8NKEbCR4EiYHEVB+N/wCpv3kwuG4emnJ839zklj3L/b5Hutbo5UGavTfzKk/MStrK9M2cFfiPIjKeV4bpZiqfdqtbnnLLCe0fEq131XFrEEbjt23vOe7g2NNeo3F/ujWlfHroz0ejiZNp1J5/ozp1SdwrA09bj3QeF9wnZYavKpmYU8eXLL+DojLVbkyoZ8R5izTBWnDpsbDLEtkZP6ELlWP5lHoCfrKnGP2TL3oTTth2PvOx8gFH0MsPAIa5CfkmcmW9Ki/qNYE8ATK7o2tsLS/SPkJI0tV1aFU8Ef11TaNE09Wig4KJeyHJcREAREQBERAEh4TKpVXiVf8AqGr80PrJkh4js1Ubcb0z55r8Rb+aAa9PYbrMNVXfqkjxXtD5TzWk09ZM8x0pg+qr1E3Bjq/pOa/Ayt8cq9mz4EjhS6xM8NXlnQqShvLHC15UrYdyQ6FnrzVVxFpHetK/H9c6suHUNV3azBQL789vhMaMaV01CK3Z5KSS1ZW9J+lYojVXtVjsG5Rxb9pwNfEM7FnJZjmSZbV+g2PNRi2HqM97sQVbM8wZExWha1LKrSqIfzow9LjOXfEwYYsNEt+7N1UoPo0RsJW7QXjJuNOoM8pqwlMK/aFvHKSNJ1VYH97zpfUka/8AG99yq628+ETctCZ9VM9Tn5W+pCNOYMkn9VMKlOe6mLrKtlnoHQbpBrr1LntoOyT+JP3E4o0s5uwdc0aqVF2qb+I3jzF5y5uPHIqcX17e853Wz2WnUyjWkPCYgMoYbCAfIi8ka8oco6PQ16mnSFTsztOjVDVwtIbyut/US31nCYoF3VBtYhR4k2npdKmFAA2AADwGUtXo/VpzT+BwZstkiu6RP/BCb6jovx1j8FMsaSWUDgJU4v8AiYumn4aSl2/U2Q9AP+UuZayNEREAREQBERAE0YyhroR6HgRmD5Gxm+IBowlfXQHYdjDgwyI9QZzPTjR1wtYbuw/gT2T63HmJf/d1fyVPQVALD+oZeIHGScRhw6MrC6sCCORnNlUK+pwf9Zsqm65KR5YGm7DtYz7pXRrUKrI2zap95dxminVsc5Qba3BuEuqJxNSWqLHbM9D4ErWZjtcjLhq5fIj4yPTxA4yXTx7C1rZbDbP1mWFkvEuVmmq7mq2HPFxOgwj9tzf8R+GX0kzEaRXs2N7XJsL+E5P7a3H4R9pbjJW7j9j/AMUEve9fpoc0cNd2dTW0jTYWamHH5gtvjKTEaCwTtrHC0L87gf0rYSD154zIOZG2cYzJf7Je5L/pvjRGPTX9zLEdEsG3+zTU/keqv1tKh/Z5Q1jZ6gXcAy5eZXOW9zPmsZp/+ll6+38kdEXKPSTKSt7OKRHZr1FP50Vh6qQfhILey+qU1hXo+Fnv55ZTqPtBG+fftp3zvx+M2xf5sVJfps/sJTt02kcMvs8xAYgGk1hfJ7ZbN4EqtI6AqIVDKO2dUWIbPZbI856YK47RG0rq+Gd5U4PRnWV1dslokvY72Nwvpa/kJOvOx5USug+i6dzVXk3KahNLRkjDJqkruXL4TezTKphirE+9MaVBqjrTTvMbeA3sfASmxTtmlHdszk9N2WvQ/RuvUauw7K9lObbz5DLz5Trq9YIrM2SqCT4AXmGCwi0qaovdUWH7nmdsrNMVTVqLh12XD1T+UZqvmc/IcZ9Dw8ZY9Sgvj7yFts8SWpnoCkSHqsLPVYt4DcPIWHlLeY06YUADYMplOs1CIiAIiIAiIgCIiAasTQDqVOw/5cc5pwWJJuj/AHi7fzLucfXn5SXIuNwhazKbVFzU/MHiDvEAidINCjEU7CwqLmjc96nkZ5/qlWKuLMDYg7QRPTMHjA4II1XXJ1O0H6g7jKvpF0cFcayWFYDI7mHBvoZCcT4f468Sv2l8/wCTsxr+T1ZdDjlprwm0CQzrIxVwVYZEHaJvp15TZwlF6MlDeBPsxDT7eajwyBmavNV41p5oekjrJ8LzRrRrzHlGpmzTUxgtNbNNiR4Yu8zoYwr/AH5SNUaY4bDPVcIgLMdgHzPAc5vjXz+qu5703ZPrY5qhAA1mOSqo2ngBOt6OaC6hSz51n735Rt1R9f7TLQHRxMOLntVjtbhyTgJYY7HLRQs5y3AbSdyqN5lt4ZwtY/5k/a+hF5GRz+rHoa9KaRFFL7XOSL7zftvM1aF0eUUs+dVzrMeZkbRuDarU6+sLHYiblX9+J/tLuTpxiIiAIiIAiIgCIiAIiIAiIgEPGYLWIdDq1Bsbl7rDeOUYTH6x1HGpV3ruPNDvHxkyR8XglqCzDPcRkQeII2GARNMaBp4he1k47rjaOR4jlOG0noarhz2xddzrmp/Y8jO5+0VKOTg1Ke51HbA/Mv4vEZ8jJdKulVTqlXU5EbfJgdngZG5fDq8nfpLz+50VZEq9uqPMUxE3riJ1ekuhVN86R6tuG1PTd5Tm8Z0axFLahZeNPtD02/CVfI4ZdV1jqvNbklC+uffQ19bHWSCXINjkeByPpMutkc69DdoTOsmJqyIasISxsoJPAAk+ghVtjQkGtNb15PwfRfEVPwai8anZ+G34To9G9CqaZ1T1rcCLJ6b/ADklj8LvtfTReb2NE8iuHfU5bRehauJPZFk3u3dHh7x5D4TvNEaFp4dbILse857zfsOUlPUSmtyVRBxsoEqqumnqnVwynnVcWUfpU7fE/GWjD4fXjb9Zef2I67IlZt0RO0jpRKIzzc91F7zfsOcgYPRz1XFXEbR3EHdUcufOSNH6ECHXcl6p2s2ZlpJE5z4BPsT4TAPsTAtF4BnExDTKAIiIAiIgCIiAIiIAiIgAiQcTohGOst0qe8h1T522ydEAqi2Jp+7WXn2H9RkfQT6NPIPvEqUz+ZSw9UvLSYsgO0XgFecfhquRek3Jyt/Rs5j/ANDwrZinSPhb6SVV0XSbainykV+jOHO2mvoJrlVCXtRT+BkpNdGZLoXDLn1VIcyB9ZmdI4emPvKS8gyj4CaF6L4cf7a+gkiloWiuxBPY1wj7KSPHJvqyM/SWl+DXqHgiH5tYTX9uxNX7umKQ95zrN6ZAfGW6YdRsUDymyZnhTUejwJDV3aqw2axyHgNg8pbU6QUWUADlM4gCIiAJgxmcwMAbPGNaZEzCAfZ9UxunxYBnERAEREAREQBERAEREAREQBERAEREAREQBERAEREAREQBMWEyiAYRqifSs+asAGfUEBJlAEREAREQBERAEREAREQBERAEREAREQBERAEREAREQBERAEREAREQBERAERE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4" name="AutoShape 4" descr="data:image/jpeg;base64,/9j/4AAQSkZJRgABAQAAAQABAAD/2wCEAAkGBhIREBMQERMTFRUUFyAYGRYWFiAdHBYdHxwVIB0aHRojHSogGR4pHxMcHzshJC0pOCwsFh40NjAqNSY3LTUBCQoKDgwOGg8PGSolHiQ1NS8zKTQyNTMsNTQ1Ly8pMjQ0MTQ0NDIpMDQsLDQsLzU0Ly4tKjQqNTQtNCosLCwpNP/AABEIAFcAbgMBIgACEQEDEQH/xAAbAAEAAwADAQAAAAAAAAAAAAAABAUGAgMHAf/EADkQAAIBAgQDBwEFBgcAAAAAAAECEQADBBIhMQVBYQYTIjJRcYGRUnKCocEHFBUjscIWQkOi0uHw/8QAGgEBAAIDAQAAAAAAAAAAAAAAAAMFAgQGAf/EAC0RAAEDAgQEBAcBAAAAAAAAAAEAAgMEEQUSITETQXGhUWGR0QYUMlLB4fAi/9oADAMBAAIRAxEAPwD3GlKURKUpRErilwHYg8tKw37Y+0VzCcOy2Ce+xFxbSBZzGdWAjXUDLpr4vWqXsb+zzHW71rHPiBhrpSLtpLSZGBBhO7TKBlkakkyNhWDnhq9AuvVa4u4UFiQABJJ2A9Sarf4Zd54q78JbA+mWonFuAtdsvZu4jPbcQy3VADCRoWQowBMDfWY51HxT9p7e6yyjxULhn7UOH4i8bNm4zQ4TvMh7vMTCjP1JAB2JIE61rK8i7b9g7VrCM+Fwy4XEWoYPZJ7u8BBNtuakxIzDzAa6zXqfCscL9i1fXa6iuPxAH9akZI1+yxIIUqlKVmvEpSlESlKURKg8Y4suHt5iMzEwq82P6DmTyFTqwuOxv7xjGY6ojd2g6AjMflh9FFV+I1fysOYbnQKaGPO7XZT8NwW211Mdioe+gJVmPhtAx5VJhYA33En1NTsRjb2Zbqq3cLJYr5365TrkG+mpgQI344K0L185hK2lBgjQuxMH0MBP94PKs92K7ScSv427Zxdh1tpm8TJlXcZQDAnmNzO9Y0cLpYsxdp36+qxlkDHWtutql4MAwMgiQRzB2NV/FG7w/u+YKjIzXXMeG2IECdASTudgG5194PARlHlW46r90O0Co+NKd+yXNEv2CkzHlLSAeRy3Sfw1BFLmkDHHmsiLC4XRw/FI9thgb630VZ7m7JkagBbh8UGCPEGHtXzB8UGGKMCThboBE/6M/wBuuo5fBqJ2I7G4bhpuvauvcL6EsRCiZgR/7oKEA4VQR6kDoWMfka9xN4prSxHUfxHRKbM8WeFtAa+1QdkOIF7TWWMtZMD1KHy/SCv4etX9WUEzZo2yN2Kje0tcQUpSlTLFKUpRFH4hie7tXLn2EZvoCf0rzjhZhV9QB9ef516Dxy0Xw19Ru1pwPlWFecYC9IB9QDXK/EV/8Dr+Fv0mxWjw/FDYc3IJRwAcokhhOXTnIMfA61LbiuIfbJbHIEF2+YYKPbWqjD35OVQzGNkUsR7wDHzUlcUNouSORtv/AMap2YlXthDI2mw5gKYwxl1yrLBEW7aoDMDc7k7kn3JmmLKXBldVcbwygifYioAxHotw+1tv6kAfU1PwvA7lzW6TbT7Knxt7sNFHQSeoqOmgrql2VrSPM6BHcNmpKrL/AAzDnQIiHabfgPt4YkdDX3G3tIrQ4bgdjIUNq2RJGqifrvPWs9xXhJs3Aqn+W2xY+QjlPMHl7VZVeEVMcd2uzeSjjnYTtZdfZe/lxoHJ7bD6FSP1rc1gOziTxBADIVXMj2A/urf1eYMC2lDTyJWvU/WlKUq4WslKUoiEV5athMPeu4e6G8DEKQdl3Uxz8JH0r0nHY9bSgtJLGFUbsenwJnlFZfF8Ot4yMTdBVmWFVTBVQTGYjznc+gnT1NHi8kQYCSMzdbb6HRbVPcdCrPssiph1ygszDOxA3LCZJ9oHxXD/ABLZW4/8wAHchHdZ2PiAy8vWqxMPlQWjcuMgEZSwAgbA5QCw6E1B4lmCzbjw65Y0YfZHp06gVWv+IY2hrKdvqphSlxJeVpsdx3DhCTiUMDN4SD1nwyai2+0oc+GzdK8i1wAkeuUnT5rDnEDK5We7NxWiPul9PcSeoarXhmJzZ2mQWga6QABp8gn5qOox2otdjQO6zbSM5rRYjGu0hVFsEyWz5miBIAGg28xJidqj4zhdh7LDLDBSVbMSQQDBknX/ALrrS5XHFvNtxMeE6+mlUsuL1M0mZx02tyUrYGtGi7uz+Ht279t7YIN1CGUknKIzZhOwkAfiFa+qzs/w4WrKnLDsoLHn0HsBpHKKs67zDoHwQBkhud/0q2Zwc+4SlKVYKFKUpRFUcZwdw3EuIucBGUiQCJKHMJ38kfNUVm6ys1llZcuoBGwJJj03mCN/cGtpVfxbg63wCDkuL5XAnT0I/wAy9PpFUGKYOKoOkjJz+HJbUM+SwOyzrvVfiblcsULqFkuC2jAkeIsAw5MPDqD0mK6V4FexHhGcg7nIbdsdST4n9hXGxUE3E4eU36Ky4jbXus5+8gM+U6ZzH6/nNSeHcTVJRjEsSOsmY95Nel2ey+FCKrWLTFVC5jbWTAAk6b6V3fwLD5GtizbCsIICASPca11ZwLMLF/Zafzg8FhrPEQfKHb7qk/nED5NWfCsM968quFCqczpMmIMZiNFlsvh1kTyq8TsnYHO6R6G60f1mrPCYNLS5LahV9APz6nrUVHgBjlD5SLDW2/svJKoFtmrupSldWtBKUpREpSlESlKURKUpREpSlESlKURKUpREpSlEX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6" name="Picture 6" descr="http://t0.gstatic.com/images?q=tbn:ANd9GcRzvSNJAUj7WDZT0S0eWBnjmNdpiWDRPiMNp9s_emgG4PNbJOZ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54321">
            <a:off x="4717982" y="1842823"/>
            <a:ext cx="3565726" cy="3581644"/>
          </a:xfrm>
          <a:prstGeom prst="rect">
            <a:avLst/>
          </a:prstGeom>
          <a:noFill/>
        </p:spPr>
      </p:pic>
      <p:sp>
        <p:nvSpPr>
          <p:cNvPr id="5128" name="AutoShape 8" descr="data:image/jpeg;base64,/9j/4AAQSkZJRgABAQAAAQABAAD/2wCEAAkGBhQRERQTExMWEhQWFRcaExcVFxcVHxoZGhMhFxsbFx0eHiYeGSAvHRYeIC8jIycpLCwuHB83NTAqNSYuLCkBCQoKDQwNGg8OGi4lHyQwNDM1MTU0NTUyNSwrNDU1NS8wLiwtLDQpNS0uNDU0LDQtNSovLCw1LCwsKi81Ly8sLP/AABEIAFwAXwMBIgACEQEDEQH/xAAbAAACAwEBAQAAAAAAAAAAAAAABQMEBgcCAf/EADwQAAIBAgQDBgIHBQkAAAAAAAECAwARBBIhMQVBYQYTIlFxgTKRQlJigpKhsRQjM3LBByQ0Q1NUk6Lx/8QAGwEAAQUBAQAAAAAAAAAAAAAAAAECAwQFBgf/xAAvEQABAwIEBAQFBQAAAAAAAAABAAIDBBESITFBBRNRcSJhkaEUMoGx8AZiwdHx/9oADAMBAAIRAxEAPwDuNFFFCEUUUt7ScaGDwk+JYXEUbPba5A0HubD3oQmVFcH7L8W4xxAri8PJlZX1RzKVl1uwYfwo05C2unS9diEmMbXJBH0ZnkP5BRUJmbewz7Zp2AptS/i/H8PhApxEyRZjZMxsWPko3PsKi/vg/wBu3T94v56/pWH7SdgYMVO2IxxxcchsI5EkVo4gNgmVLqAdbsNTvSc9o+a47j+dEuA7Lo+DxiTIskbrIjC6spBBHQipq5z/AGUSzQy43BYiQSskiSwyDaWKRcveLraxKXP2maujVOmIooooQiiiihC8yyhQWYgAAkk6AAbk1i+OYFuLxmJnaHCF1zhR45lU3sSfgBIHX32t9q8eXcYdfhWzTdSfgQ9PpH7tWcOjEpDG2Tw3dgASFGml9LknQm+x0rHmq3PqRDHtr5np2G/orLYwGYjupDjYcGkWHiVEAyqifCqJ5udl52vqx9zTfvKy3Du2WCGKfAJ/EzlHLEMXfLc5rnMw5XOnKm/D1yPLCPhQqU6I63C+xDAdLVYmEsLQ5xUTXNfomXeUog792aaIju2+GOQt+8tpnU/5VwNBYg7kC9TcacjDzEbiJ7fgNZrt5wjHT/sx4e6qiXDoWyixACtuL2G3lS0p57iCdE2Q4G3AVx8IIsR+0RQmHECNg8bWyyRlgWyFSR8QB020uNa0/DeIpPGHTbYg7qRuG8jSniCskeFzsHlV0Vm+sTEVf52v7Urw2L/ZcSW2idgsnkL/AAt7HT0PSqzp/hKkRk+F3sevbr6qcN5rL7raUUUVsKsivhNfarcRJEMhG+RrfhNITYIWRwbiXDyz3GZ5S3WxPhH4bUx4TjgszX+nGmX7jNmH/cGsrw6MiJG+ibAeyg/1pkyZ1AuRYggqbEEfVPLy964Y8TdDUske3QZ+d75+61DDiaQCmUuCwEeLOJESnFHcoHdrkWvlFwp6kCreBnLPJKQVzlQoYWIVFsLjlckn3FL8PZRZQAOn6nzPU1Ms1MrP1BJUeG1h7pkdI1mibSTAix1B3FJ4sLJGAqTsFXRQURrAbAnc2Gl78q+y4sKLsQB5mpIcDNIRtCpvbOpZjb7Nxl9zfoKjo6isqHEUwPn/AKnOjYweNVXaVpFMpQrGCUKXGZyMt2Bvayk7E79K+4mFXgxBYjkB8rf1r3xLAzQjM2WRBuyAgr1Km+nUHTypVHF3sioPpEfL/wAqw+arZUhtQ27nCw+ott3QGsLLtOS2PZzGGXCxOdWy2b1U5T+YplSDsR/hbeUswH/Kaf12cDi6JpOtgs94s4gIqORgfCeYOnSpKjEXivUyYuZ4fGmOE4ZlF45DrzBU5SPyvTngHCzibksUjU28Nrs3OxINgNvMnytVXthworis8Sl+8XM6oMxVhpcgbAi3uDV7szxdI4VRiysC10VGLE5idrda5SKkjNa5tSQQ0ZX6bei0XPPLuzdMpeziqwHfSKpGlyh1Hqtel4Av+vK38qp+oSlnEOKy3L3ECrqBZZGtbd2Nx7DbzNRp2vnBEbd2SQcsmU625FQbA21vex6VIZ+D4yMAy/b9kwMqLXun/DeFxp4hGWcXGd2zHflc+H2Aq9K7XU5efn0PSufpxN58pmcsHY5EHhUDU3IB1Nhe5va9hTCPCx2sUBHkSxHyJt+VDuPU0BwRxmw7D2R8K92bin83GTISkSK4GjOXst/JSFOY+dtOtY6fhsyu6LHbLqoV1PhYm2W9iRoRy2rQRS220HIDSq0k7NOqqMzZLAbfE9xc8hZCb1hzcVkrjgLc7+ED7fm6nZDyswnXZCLu8HEDoTmLdGZySD1ubU6qhgOHFIirEFixY2va5a9hz96vKNK72AERNBFjYZLMebuJXx2sL70t4njXUIikK7hizWvlVbXsDubsAL9TyppVLiPDBNl8RRlvZltsdwbixGg+QptS2V0LhD82yVmHEMWiR8PxVo2BJZ+8fvCxuSc2l/u2t0rxJKfM1HxDhr4eQMWzI2ha1tfohraA+TbHY8qjeSvNOINqGT4Z9fzfda0WAi7VFiGrNzDJIq/QUFox6+Ej0F9P5h5U6xWIAFyQB5nSlMvD58Qc8MLui3W4yg5jYnQkG1rfOn0UL5CWtF1I4hozUfD5CJEU2Kqr5Dz5Cx9BzrQRT0ji7N4wsCuHcMNsxQDXcG7bVZYTRsUlVImH1ixHqptZh6GrFVQzBuNzTbsmtkacgU6EtMezuGzytLbwoCinzY/F62At6k+VJcFw15Tpnl6KDCn3nPiI9CT0rZ8J4eIIljFtLk2FhdjmNhyFzoK0uBcNdzue8Gw02z+qrVMoDcIVmMnW/np6V7oortlmoooooQvMkQYFWAYEWIIuCOorLY7suysTHnaM/CqyBSumo8Q1HPcW2rV0VVqqSKqbhkH9qRkjmG7VjoOycjG+RI/tOxlYeg2H4vatPw3hywRhEva5JJ1LE7k9atUVHS0EFLnGM+pzKWSZ8mqKLUUVeUSKKKKEIooooQv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30" name="AutoShape 10" descr="data:image/jpeg;base64,/9j/4AAQSkZJRgABAQAAAQABAAD/2wCEAAkGBhIREBUSEhMTFRMVGSAWGBgWFiAfHhYbHxcXIBYcGxwjGyggGBkkIBYWJS8hLy0pLCwsFh4xNzAqNSYrLjUBCQoKDgwOGg8PGiokHiM1NDI1KTUxMzMsNTQzMi8sMjUzMi40MTUvMDQrLzQsLywyLy4sLDQpNS4sNi81LCopLP/AABEIAFcAbgMBIgACEQEDEQH/xAAbAAEAAgMBAQAAAAAAAAAAAAAABQYDBAcCAf/EADsQAAIBAgQDBgMFBQkAAAAAAAECEQADBBIhMQUiQQYTUWFxgTKRoVJygsHCBxQVQmIWI0OTorHS4fD/xAAaAQEAAgMBAAAAAAAAAAAAAAAAAwUCBAYB/8QALREAAQMCBAQEBwEAAAAAAAAAAQACAwQRBRIhMRNBcaFRYZHRBhQyUsHh8CL/2gAMAwEAAhEDEQA/AO40pSiJSlKIleUuA7EHppVG/bH2iuYTh2WyT31+4tlAs5jOrBY1kgRprzeNQvY39nmOt3reNfEDD3SsXbSWkyMCDC5EygZZGpJMjYVg54avQLrqteXcKCSQABJJ2A6k+AqN/hl3rirs+SoP0VqcW4C12y9q7iM9pxlZbqgBhI0LIUYAmBvrMdaj4p+09vdZZR4rS4Z+1Dh+IvG1auM0MLfeZD3eYmFGfzJAB2JIE6irZXIu2/YO1awjPhsMuFxNuHV7JPd3gNWRuqkxK5h8QAnUmup8Kxwv2Ld5driK4/EAfzqRkjX7LEghbVKUrNeJSlKIlKUoiVo8Y4suHt5iMzEwi/aP5Abk9BW9VFx2N/eMYWOqI3dp6A8592HyUVX4jV/Kw5hudApoY87tdlv4bgttrqYzEw+IQEqzHltAxOVSYWAN9xJ8TW/fxt3MtwK37uslio5n00OU692N9OYwIEb+MFaF6+cwlbSgwdi7EwfAlQv+sHpVe7FdpOJX8bctYqw62kzczJC/EMgUwJ6jczvWNHC6WLMXad+vqsZZAx1rbq6peBAIMgiQR1B2qP4o3eHuMwVGRnusY5bYgECdAWnc7AN1r7weBbZR8K3HVfui40D0rBjMvfslwwl+yUmY+EtmAPQ5bhP4agilzSBjisiLC4Wvw/Fo6MMFfW+irPdXZMjWArnmgwRqGHpXzB8UGGKMCThLoBE/4M/o8R036GtTsR2Nw3DTce1ee4X0JYiFEyQI/wDeVCAcKAR4kDyLGPoa9xN4prSxHUfxHRKbM8WeroDX2oDshxAvaNpjLWjA80PwfKCv4fOp+rKCZs0bZG7FRvaWuIKUpSplilKUoi1+IYnu7Vy59hGb5KT+Vc44WYVfEAfPr9a6Dxy0Xw15Ru1pwPdGFc4wF6QD4gH6VyvxFf8AwOv4W/SbFWPD8VNhy8Eo4AOUSQwnLp1BBj2HnW23FMQ+2S2OgYF294YKPTWorCYjWAGYxqEUsR6gAwK2f3keFz/Lf/jVOzEq9sIZG02HMBTGGMuuVI4NhbtqkkwNz1PU+pJNecWyXBldVcbwygj6jetEX52W4T5W29tSAPrW/heB3Lmt0m2n2VPO3qw0UeQk+YqOnhrqp2UNI8zoEdw2akqLv8Nw50CIjbTb5D6csSPIzXrG3tIqxYfgWHyFO6tkSRqonfqd5213qu8V4SbNwKp/u22LH4COhPVT066VZVeEVMcd2uzeSjjnYTtZY+y9/LjQOjow9wVI/VV5qgdnEniCAGQquZHoB+qr/V5gwLaUNPIla9T9aUpSrhayUpSiIRXLVsJh712xdDcjEKQdl3Qx1GUr8q6TjsetpQWkljCqN2Pl7AmdhFVfFcOt4uMRdBVmEKqmMqgmMxHxtufATp4mjxeSIMBJGZutt9DotqnuOhUp2WVUw6hQWZhnYgblgDqfkPavH9prKuw7wAeIR2WdjzAZemusVFW7GVBbNy6yARlLACBsDlALDyJrS4kGCykSuuWNGHVR4eXmBVa/4gYwNZTt9VMKUuJLyrNjePYcIScShjm5SDtr/LJFatvtIHPLZuleha4ASOhgnT31qjnEDKxWe7Lq0R90vp4SJPmGqX4TisxZplS0LrpAAGnuD86iqMdqLXY0Dus20jOasGIxlxpCqLakyWz5miBIUDQH+okxO1YMZwuw1lhlhgpKtmJIIGhknX/uvAeseLebbaxynXw0qmlxepmkzOOm1uSlbA1o0Wbs/h7du/be2CDdQhlJJyjLmzCdhIAP3hVvqM7P8OFqypyw7AFj18h6DYDpFSdd5h0D4IAyQ3O/6VbM4OfcJSlKsFClKUoiiOM4O4biXEXOArIRIBElCCJ3+Ej3qBtXWUtaYMuXUA9ATMb66zB/MGrrUfxbg63wCDkuL8LgTp1BH8y+XyiufxTBxVB0kZOfw5LahnyWB2VcZq0cTcr7ie+QlLgtowJHMWAYdGXl1B94rCvAr2I5RnIO5yFEHmSeZ/QaVx0VBNxOGWm/RWXEba91XTiQGeDpmMfPX6zWxw7iapKsYliR5ydvWSa6XZ7L4UIqtYtMVULmNtZMACTpvWb+BYfIyCzbCsIICASPUCa6s4FmFi/stP5weCpFriYOih2P9Kk/WIHzqR4VhnvXlVgoVTmdZk5YOXNGiy2Xl1kT0qcTsnYHW6R4G60f7zUnhMGlpcttQq7wB18T4nzqGjwAxyh8pFhrbf2XklUC2zVmpSldYtBKUpREpSlESlKURKUpREpSlESlKURKUpREpSlEX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32" name="Picture 12" descr="http://t3.gstatic.com/images?q=tbn:ANd9GcQMDTbbVFZFayhLRCcXE6--_c7ST-qWNhE_85c42b0PhI1Ki8ACM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231246">
            <a:off x="411217" y="2143389"/>
            <a:ext cx="3600400" cy="284759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>
                <a:solidFill>
                  <a:schemeClr val="bg1"/>
                </a:solidFill>
              </a:rPr>
              <a:t>frustrated</a:t>
            </a:r>
            <a:endParaRPr lang="ru-RU" sz="72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146" name="AutoShape 2" descr="data:image/jpeg;base64,/9j/4AAQSkZJRgABAQAAAQABAAD/2wCEAAkGBg8QDxUUDxQVFRQREBQXEBUWFRUUGBcUFRQXFhQUFBQXHCYfGBkjGRcVHy8gJCcpLCwsFR4xNTArNSYrLCkBCQoKDgwOGg8PGiokHyQsLC0pKSkpKSwpLCkqLSwpLSksKSkwLDUxLCwsKSwpNS0wLCwsLCwpKS0sLSkqKSwsLP/AABEIAMgAyAMBIgACEQEDEQH/xAAcAAEAAgIDAQAAAAAAAAAAAAAABgcFCAEDBAL/xABJEAABAwICBgYFCAULBQAAAAABAAIDBBEFBgcSITFBcRMiUWGBkRQjMkKhCFJicoKSscEzQ5Oj0RYXJERUVWOistLTFXODwuH/xAAbAQEAAQUBAAAAAAAAAAAAAAAABAECAwUGB//EADURAAIBAwEHAQcCBQUAAAAAAAABAgMEETEFBhITIUFRcSJhgZGhwdGx4RQVIzJCM1KS8PH/2gAMAwEAAhEDEQA/ALxREQBERAEREARF8ueALncN5QH0igOaNNWFURLWvNRIPchs4A/SkPVHhdVXj3ygcTnJFM2OmZwsOkf4vds8mhAbIkrH1WZKKI2lqYGH6UsbfgStWbY7ie0+l1APaZNT42YF7qTQxjEm0xMZ9eRg+AJUWreW9LpOcV6tFVFvQ2Fk0j4O02NbT77bJGn8F2wZ+wl/s1tN4zMH4lUI3QNih3vpx9t35MXxLoJxUey6B3KQj8WhR/5tZac2PzLuXLwbKUmJwS/opY3/AFHtf/pK9K1PqtFeNU5uKdxtxie1x8NU3XFJnjHsNcAZqhlvcnDnjlaUHZyUulcUqv8ApzT9GmWtNam2KKh8u/KNlBDcQpw4cZITqnmY3bD4EK2MtZ7w7ER/RJ2uda5jPUkHNjtp5i4WcoSBFxdcoAiIgCIiAIiIAiIgCIiALgoVVelPTE2h1qahIfU7pJNhbD3W3Ok7tw49iAlWd9JFDhTPXu15iLxwMI13dhd8xvefC61/zPpHxXGJOiBc2N7rMpodax7A622Q89ncF15UyPXY1M6V7nBhf66oku654ht/bd3bgr3ytkujw6PVpmdYjryusZHc3cB3DYtFtLbdCy9he1Pwu3qzLCm5FU5X0F1Mtn17+gaf1bbPkt3n2W/FWfgejvDKOxhp2lw9+T1jud3bB4AKSouDvNtXd0/alheF0RKjTjE4AtuRcotRkvOLLlEVAF1VNLHI3Vka17Tva5ocPI7F2orlJxeUwQLMGhrDKm5iaad54x+zfvjOzysqqzJoxxPDXdKwGSNhuJoda7e9zR1mc93etkkK31lvBdWzxJ8UfD/JilSjIpTI2nqogLYsSBni3CUW6Vo7XcJB5Hmr3wfG6eshbNSyNkjduc08eII3gjsO1VhnjRBS1odJS2gqDc7BaN5+m0eyT84eIKqjBsexPL9aRZzHAjpoX+xI3ge8W3OC77Z+06F9HNN9e6epFlBx1NtEUcyTnmlxWnEkBs5thNESNeN3Ye0djtx+Cka2ZYEREAREQBERAEuih+k3PTcJoi8WM8t2UzDxdba8j5rRtPMDigIxph0q+hNNJRO/pL2+tkH6lp4D/EI8ht32VbaNtGsmJP6eq1hTNdtO3Wmde5a09l97vzXiyFlCbGa1z53OMTXa9VIfac5xJ1QfnON+QuVsbSUrImNjiaGsY0NY0bAGjcAuW27tn+FXJov23q/C/JmpU+LqxR0ccMbY4mhjGCzGtFgAOAC7kRecyk5PLJgRcLlWgIiIVCIiAIi+XyBoJcQABck7AAN5J4BVSz0RQ+kVWZl05wxSmOhi9IINjI5xawn6AAu7nsXfg+knFnuBnwqUxOGwxNeHc7SbD8Fuf5JdqHMlFJe9pP5Mx8yOcFmKP5xyZTYnB0cws9oPRSgdZh7u1va1ZqkqOkja/VczWaDqvGq5t+DhwK7lraVWpb1OODxJF7WUaxg4hl7EgR1ZI9x2mOaInbftabcwewhbL5LzjT4pSNngNjuljJBdG8b2nu4g8QsBnnJkWJ0pjfZsrLmCS21r+w/RO4j+Co7JmaKnAcSIlDg0O6Ori7Wg7x9Ie00/kV6hsjakb+l16TWq+6IVSHCza9F56GtjmibJE4OZI0OY4bi0i4IXoW5MYREQBERAfEsoaCXEANBLidwA2klap56zHNjeLepBc0vENGz6F7B1uBcbuPPuVz6dc0+iYYYWG0lYTGLbxGLGU+Vm/bUB0EZX15JK2QbI/VwfXI67hyBA+0VCv7uNpQlWfbT17F0Y8TwWllHLMeHUkcEe3VF5HfPkPtO/IdwCzSIvIK1WVabqTeW9TYJYWAsJmbH5qVjRBTS1EslxG1g6gIttlk9wbVm0sq0ZRhNSnHiXgMqvVzjISbwRDg31NuQ3nzXim0hY9hcjf+q07ZInG2u0Bt/qyMu2/cQrhXTV0kcrHMla17HizmuAII7CCtzDa1KT4atCHD7lh/BmLlvs2YbK+d6LEW3ppOuBd8TurI3m3iO8XCylFisE+v0MjJOjeWSarg7VcPdNuKqDNOhiphm6XCXdUkkR6/RvjvwY+4u3xurA0b5Yfh+HtjmAEz3OfNYg9Zx2Au42aAl9Z2MKPOt6mc4xHuvOSsZSbw0SpYrMmZIcPg6aoD9QPa0ljdYgu3EjgFlVic1YCK6ilpy7V6VoAdbW1SCCDbjtC1FsqTqx5v8Abnr6F7zjodNBnbDp4DPHUR9G32y5wYWnsc11iPzVVZ4z3PjE7aHC2uMT3WcfZMpHE/NjG/bzKM+T/Va22phA7Q2Qnyt+asHIOjmDCmudrdLO8WfJbVs35jG7bDt7V1EXszZ7dejPmT/xT0XqYfbn0fQ6ciaMKbDmh8gbLU+9IRcMPzYgd31t5U2RFzNzdVbmbqVZZZmSUeiFkRFFLgqq025LEsPpsI9ZCAKgD3o+D+bfwPcrVXXPA17S14Ba9pa4HiCLEKfs+8lZ141Y9tfeu6LJx4lgrD5Pudi5rsPmdtaDJS3+bvkjHL2hzcrtWpGK002CYx6u96aZskJ+dETdoPcWktPitrMKxKOpgjmiN2TRtew9zhcX716/TqRqQU46NZRAawetERXlAuCuV11E7WMc5xs1jS5x7gLn4BAazacsdNVi7omm7aVjYmD6Z60lu/WIH2QroyZgYosPggG9kYMnfI7rP+Jt4LX/ACpEcRxyNz9vTVbppB3BxlIPlZbNriN67lrl0F6v9F9yTQWrCIi4UlBERVwUOFysRjlVVBo9DfS69+uKhzwLcNXUNwb9qimM5kx+nbrtgoZ2ja8QySFwA39VzgfIFbChs+pXxwuOX2bw/qWuSRYSKK5I0g02JsIZeOdgvLC43I4azT7zb+I4qVKLcW9S3m6dVYaKpprKCIuueZrGue82axpc49jQLk+SwpNvCKn094aCXEAAXJJsAO0kqD1WlmmNT6PQwzVkm4mG2rfucd4+lu71VuftJtRiT3RQazKa9msHtSdjpLbTffq7h3rHUeI4vTw9HTxzwRHa8xQPY53e6XV1j52XbWe7ijT47jHE9I5wl6419PqR5VvBflHiGJOe11TFTU0PvB0xlk3bACA1jfis9FK14uwhwO4ggjwIVIZMyZhOKD1lZUvnH6SGQtY7vIvrFw7wVOaTRBh8X6N9U0XuWtnc0HnqrV39paUp8E5uMl2VN4+r6+pfGUn2+pObouGtsLdi5XOsyhERUKlRafcBvHBVNG1jjFJ9V3WYTyIcPtBSb5P2PmfDHQON3Ukpa3/tyXez4648FldIeF+k4XUx2uRCXs+tH1xbyt4qrPk84r0eKPiO6op3W+tGQ8fDX816Zu1cc2z4HrF4+GpCrLEsmx6Ii6UwhR3SJXdDhNY8bxSyAc3t1B/qUiUH01SEYFU249GPOVqApzQRR6+KOef1VM8+Li1v5lbAqj/k+s/pNUeyBg85P/ivBeZbzTcr5rwl+SbR/tCFEXNmUiGOZixN8jocMpCS0lrqio9XFcb+jabF/Pco4dHeNVxvieIFrCdsUNyPIarfxVpIttT2m6EcUIRi/OMy+b+xY4Z1KZzVo1wXDafpamapc43EbA+MOkd2Aamwdp4KO5d0QV1baUgU0L9rOlu5+rwswAE8zq3V6z5dppKkVErA+VjA2Mv6wYLkksadgJJ371k7LZreGtSpcMG5TespaL3JfdlnKTZXeVNDsVBVR1DaqVzo73aGtYHXFrOsSbd3crECItDdXla7lx1nlmWMVHQ4cbKPy50ohUeizl8UkgIa2aNzGvvss156rr37VIVBNM+GRyYS+Rw68D2OjdxF3BrhfsIPwCzbOp0qtaNKpn2uiaej7MpNtLKM/geSsPoiTTQMa4knXPWcL8A520Dks4onovxx9ZhcL5CS9mtE8n3jGbB33bKWLHe86NeUK0m5J4y2I4xlGBrMjYdLMJzA1szZGvEkZMbtZpvclpF+/tWeRFgqV6lRJTk3jTL0KpJBERYS4IiID4miDmlp3OBB5EWK1y0WMdFmGnYNmrPKw8gyRpHwWyC18yhHq5saBwxCot+9Xb7pS61Y+n3ItfsbOoiLuiMFCdM0BfgdVb3RG48hI0lTZYPPNB0+GVcdrl1LLqj6QYXN+ICApD5P0oFVUt7adh8pLf8AsrxWvOg6s1MV1T+tp5G+Is8f6VsMvM95oON7nyl+CbRfshERc0ZgiIgCIiALy4liUVNE6Wd2pHGLvcQTYbtw2r1XXxLG1zS1wDg4WIIuCDvBHFXw4eJcWnfGpRkPbpewYtv6RbuMcl/LVVfaStK0VfAaWiY4se5pkkcLF1jdrWM32vbaezcs/mTIuWYXkzzCncSbxsmvbuEdnEJl/GMp0JDoHNLxukeySR9+0EtsPABdna0bKjivQpVZtdUmumfX/wBI8nJ9G0STRNgk1JhbGzgtfI98mqd7Q+2qHDgbC/ipiod/O5gv9p/dyf7U/ndwX+0/u5P9q0N1aXtxWlVlSlmTzozLGUUsZJiiiMWljBnOAFSLuIAux4Fzs2kjYpa1193gtfWta1DHNg458rBcpJ6HKIijlwREQBa9ZMl181scPer5yP3qv+rqBHG953MY5x5NBcfwWuuiRjpsfpncekkkd+zeT8Su43Sg/wCrL0X6kWv2NqkRF3JGC+XtBFjuOw8ivpcFAak0JOFY4A7YKatLXcPV65bfxYbrZ26oj5QOXjBiTaho6lXGCT/iR2a8fd1D4q0NHGP+m4ZDITd7G9HL9ePZfxFj4ri967bihCuu3R/qvuSaEuxJ0RFwRKCIiAIihmkHPwoGNhpx0lZPYQRga2rrGwe5o37dzeJ7lKtbWpdVFSpLLZbKSiss9Wc9IVLhgDX3knePVwsPWPYXn3R8TwCjFPlzMeNDWqpfQKZ42RtBD3NO67AQ47PnEclIdHWjA07vTcTPTV0p1jrHWERPAcC/v4bh2qfYhikFOzXqJGRMHvPcGDzJXpeztiW9nFNrin5f2Ic6jkQfBdBmDwbZWPqH8XSvNvuMsPO6kI0dYQP6lTfsmrowXSPh1bU9BSPfK7bdzYn9GLC93SEWH5qUreGIjv8AN3hH9ipv2TP4J/N5hH9ipv2TP4KRIgKD0YZYo62pr6ieGNzW1Bjhi1RqMBc4mzd3sho81bdFRxwxtjiaGsYLNaNwHYFW2i5/omJYjQS7HicyR/SaCQSPsuY7zVoLzDeKdX+MlCTfD0wu2hNopcIREXOmYIiICKaUcV9HwmodexkZ0Tech1T/AJdZV/8AJzwcvrp6gjZBAGNP05Xf7WO81zp8zBrSQ0jT7A6WX6ztkY+7rH7QVgaDcv8AouEMe4WfVvMp+r7Mf+UX+0vUN3LZ0bNSesnn4aIhVpZkWIiIuhMIREQEJ0vZUOIYXIGC8sHroe0lgOswc26w52VP6Ec1ej1bqaQ2jqral+EzfZ+8Nng1bKlaw6X8mPwzEelgBbBUOMkBbs1JAbvYDwsdo7iOxRbu2jdUZUZaNf8AWXReHk2FRRXR1nJuJUbXkjpo7NqG/StseB2OG3ndSq68guaE7erKlNdUT08rIREUcuPNiVeynhklf7MUbnu5NBJHwUE0MZf9MfNi1YNeaaZwp77Qxo2Oc3sPuDsDe9SzN9A+fD6mJntPp5A3vOrcDxtbxWM0FYxHNg7Im2D6Z72St49Zxe1xHeD/AJT2Lvt1KcOXUn/llL4ESu30MPplzpjGGzxeivY2CoYQw9G1zxI09dt3X4FpC8eT9FFVXvbWZgkkkJAMdO5xvbh0lvYb9Btu+25W9XYZBPq9NGyTo3h8eu0O1Xjc5t9xUT0haTYMLb0bB0tXIPVQjba+wOktuHYN5+K7MjmZxXG8OwimBldHBE3ZGxrQLnsjjbtJ5Dmq/l021lUSMJw6WUXsJJNbV7rhgsPFy82X9HVRWzem484yyO2x052NYN4DwNgA+YPG6shrWRMsNVjGDYBZrWj8AFyt/vHToT5dBcb89v3M8aLfVle/y3zd/d0Hkf8AmT+W+bv7ug8j/wAylsOc8OfO2BlTE6V5Ia1rta5HC7dl+66zS1VTeW9pYU6SWfKl+S/kxejKMxyizHUVzK70ERTwgXdDbrhu7XaZDrdW7e8bFZeQ87txOJ5MZimgcGzxkk2JvYi+22wix2iyzGNzVTYXGjjZJKdjA9+o0X94m223Yo/o7yXLh7ZpKmQSVFVJrylvsixcQATvJLnElRb2/hf2sqldRU1hQxr78rwXRhwvCJgiIuXM4XlxPEY6eF80psyJhc89wG4d53eK9SpTTdnYPd6DA7qsIdVEHe8bWx+G899uxbPZdjK9uFTWmrfhGOcuFZIdhlLNjuMgOvepmLpCPchG11vqsFh32W2VPTtjY1jAGtY0NaBuDWiwA5AKrdA+R/RaU1kzbS1TR0QI2tg3g83mzuQarWC9cjFQiox0RACIiuAREQBYLOeVIcTo5KeXZrC8b7XLJB7Lxy49oJWdSyA1JwyvrcAxMh7SHxO1J479WSM9h4gizmnktjMCxyCtp2T07tZjx4tPFjhwcOxY7Sjo1jxaDWjs2qiaehedgcN/RPPYeB4HmVRGVM2VmB1bmSMcGh+rU07tm0cR2OA3HjyXPba2Or2HMp9Jr6rwZadTh6GzCLGZfzFTV0Ampn6zTvG5zHcWvbwKya8zqU5UpOE1hrsTU8hVpjeTsQoK51dgeqTLf0imNtV1zc2aSAQTttcEHcrLSymWG0KtjU46XxT0ZbKCksMrSp0l5jkYYo8LMczxZstnlrb+8A7q+brc1ksi6OvRXmqrndPWybXPcdYRk79Une7td4CynKLZ328VxdU+Wkorvjv+xZGiovJhs15g9BpjKI3SvLmsijbvdI82aCeAuoDX6PMZxQa+I1bYQdradgc9rB2EAgX5l3NWsQuVr7XaMrWP9KK4/wDc+r9FnQulDi1KyyvoWbRVkVR6SZOhcXanRatzqkDbrm2/sVmLlFhu76teSU6zy0seP0LoxUdAiIoRUIihGkLSZDhrDHFaSqI6rN4Zfc+X8m7zyUq1tat1UVOksspKSSyz40naQm4dCY4SDVSt6g39G0/rHD8Aq10T5AfitWZqgE00L9aZx/WybxHfjfe7u5rHZQyhW49XOc9ztUv1qqocL6oPAcC4jYG8OQWz+BYJBRU7IKZobHE2zRxJ4uceLidpK9T2Zs6nYUuCPWT1fn9iFOfEz3MaALAWA2ADZYdi+kRbQxhERAEREAREQBQnSJowpsWj1tkdSxvq5gN44MkHvN+I4dimyIDUg/8AVMv1tjrRSDePajlZff2Pb8R3FXFkzS1R14DJiIJz7jj1HH/DefwO3mrBzBlqlr4TFVxtkYd19hafnMcNrT3hUTnXQLV0xMmHE1EW09GbCZo/CTmLHuWq2hsm3vl7axLtJa/uXwm46F4Jda2YBpMxTDXdE4l7GGxhnDrt7gTZzOXwVmYFpxw6YAVIfTv43HSM8Ht2+YXC3m7t3bvMFxr3a/IlRqxZY6LH4dj9JUi9PPFJf5r2k/dvceSyC0M6c4PEk0/eZc5CIixgIuHOsLncN6wOLZ9wyl/TVMYI91rukd91l1mpW9Wq8U4t+iKNpamfXRW1sUMZkme1jGi7nOIaBzJVTZg0+MF20EJJ4STbBzEbdvmfBQEyYxjs9h0tQ6+4bI4/wYwc10lluzcVWnXfAvmzFKsloTjO+m24dFhlxe4dUOFj/wCJp3fWPgFHcg6LKzF5OmmLo6cuu+Z218hvtEYPtH6R2Dv3Kw8jaA4INWXE3CeQWIhb+iafpk7ZD5DmrcjiDWhrQAGizQBYADcABuC7qzsaNnDgpLHl936kWUnJ5Z4cCwGnooGwUrAyNm4DieLnH3nHiSsiiKaWhERAEREAREQBERAEREAXFlyiAwmYsmUGINtVwMkNrB9rPH1ZB1hyvZVjj/ycYnEuoKks7GTN1x4SNsQOYKulLIDVrEtCmOU5u2ESgHY6GRrvEA2d8F4NTMNJstXxgd09vzC20RWShGfSST9SuTUr+XmOt/rFR4t/i1cjOGPy7GzVbieDWuv4arVtpZcWWH+Et115cf8AihxPyamtyvmCt9qGskvxk6QD94QFn8I+T9i0x9eYoG8dZ2u7way48yFsoikKKj0SKFXZe+T/AIbAQ6qc+pcODvVx/cabnxcVZFDh0MEYjgY2NjfZaxoa0eAXpRVAREQBERAEREAREQBERAEREAREQBERAEREAREQBERAEREAREQBERAEREAREQBER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48" name="Picture 4" descr="http://jp2jp.files.wordpress.com/2010/02/logo-clip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26657">
            <a:off x="4367148" y="1735523"/>
            <a:ext cx="3866498" cy="3866498"/>
          </a:xfrm>
          <a:prstGeom prst="rect">
            <a:avLst/>
          </a:prstGeom>
          <a:noFill/>
        </p:spPr>
      </p:pic>
      <p:pic>
        <p:nvPicPr>
          <p:cNvPr id="6150" name="Picture 6" descr="http://t3.gstatic.com/images?q=tbn:ANd9GcRapMUAmxDJTq_BHhgWHtqyz3Ct1G0WQGW4rbaBuakf5qoMLo4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083428">
            <a:off x="517915" y="1999072"/>
            <a:ext cx="3109216" cy="312309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shocked </a:t>
            </a:r>
            <a:r>
              <a:rPr lang="en-US" sz="4800" b="1" dirty="0"/>
              <a:t>or</a:t>
            </a:r>
            <a:r>
              <a:rPr lang="en-US" sz="6600" b="1" dirty="0">
                <a:solidFill>
                  <a:schemeClr val="bg1"/>
                </a:solidFill>
              </a:rPr>
              <a:t> surprised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7170" name="AutoShape 2" descr="data:image/jpeg;base64,/9j/4AAQSkZJRgABAQAAAQABAAD/2wCEAAkGBhQSEBIUEhISFBQUFRcVFhUYFRgWFRgSFRQVFRUUFxUXHCYeFxkjGRIVHy8gIycpLCwvFR4xNTAqNSYrLCkBCQoKDgwOGg8PGjUlHyQsLC8pMjIsLCwsLSwsKSkpLCkpLiksKSksLCwsLCwsLCksLCwsLCwpKSwsLCwsKSwpKf/AABEIAOIA3wMBIgACEQEDEQH/xAAcAAEAAQUBAQAAAAAAAAAAAAAABgEDBAUHAgj/xABJEAACAQIDBQQGBgYHBwUAAAABAgADEQQSIQUGMUFREyJhcQcygZGhwUJSYoKSsRRyosLR8BUWIzOy0uEIJENTk9PiNGNzg7P/xAAbAQEAAgMBAQAAAAAAAAAAAAAAAwUCBAYBB//EAC4RAAICAgEDAgMHBQAAAAAAAAABAgMEESESEzEFQSJRYTJCUoGRseEUcaHR8f/aAAwDAQACEQMRAD8A7jERAEREAREQBERAEREAREQBEpF4BWJS8QCsREAREQBERAEREAREQBERAEREAREQBERAEREASl4Jmmx23wpK0hnYaE/QB8/pHwHjqJDbdCmPVN6M4QlN6ijbvUAFyQAOZNhNZiN5KS6KS5+wLj8RsvxmmqUmqG9Ri3gfVHkvAfnLqYYShv8AWnvVa/U3Y4sV9tmRU3mc+pR/E9vgoP5yw28OI5JSHsY/vCehSjspXy9UyH94nVVK+6W/6x4gfQon8Q+ZntN7nHr4c+aOD8GA/OUalLT0BMoeqZC9zLs0v2Nnht7sO2jOaZ6VBl/a9X4zcJUBAIIIOoI5iQmvgweUwaS1cOb0HKC9ynGmfNOHtFj4yyo9Y29WL9CGeCnzWzo94ka2LvilRhTrDsqp0Gt6bnojcj9k69LySAy8rsjYuqL4K6cJQepIrERJDEREQBERAEREAREQBERAEREATyzWlWM0O2sbnbslOg/vD16J8z7BzM18jIjRW5yJK63OWkWcftM1iVpm1PgWGhfy6L+flxx6tEpTY00DsqnKlwoZgNFzcFuefjMilSsJodqbbZv0rDoexxNNO0okkEVE0ZHFxqudezdeWvIgzj5WW5lm3/CRY8VrpiaKri9rVWI/3fC88mcM9iSATkFQ62OtxwMu0tm7WXUYug/gzNr+OkZYTeQVa2ExgvTouGweJFzmoVWYPTFXS62qhlvpo4POTCquHTR3QHoTc+0cQPGXKw3pbSX5fyZRnHRi7v1sYQ4xiUBa2RqTklhrmzC1hbTUW48JuAZrKmFBGbD1FNuQYMvttwlzA47MDfRhoR0MqczFlXLq1x9CRQ42nsziJEdqUtpOxyVcJRS5tZnJy30uTTJvbpaSgXfgbAcTMZquG/5iMedjn9py3sPObGHhNrqlr8zzaXlkExWy8el2OPvYEkjtcgA1JvntoPCV2LtzGiuiYg0XpHjUvra2hWygk3txFvETZb+4QHC5cN3qmIcUF7O7C1T1y2XQKEDXvNLh95kbFMKrL+jYUMhqgd1qrWAzEaEIgPD6TeU37MV9Dek/yPe4t8Ml+O2crqbgEGZe7u9DUHWhiWJpnu06pOqnklQnivINy4HqMTY2NNaitQp2auSaan1uy+gWHJmUFrDgCByMbQwIdTcSrx8izFs1+pLZXG6PJ0UGepD9yduE/wC7VSS6AmmxNy1McVJ5sunmLdDJfedbVbG2KlEorIOuTiysRElMBERAEREAREQBERAERKGAYm1cb2VJm4ngo6sdFHv+c0ODo2Fybk6k9SdSffMjb1XNWROSDOf1m7q/AN75WmNJyXrGQ529teF+5Y0R6Yb+Zh7Ya1Fr02qqdHRfW7M3DFQNWI42BBOuXvWBgGMQ4p0QVqeIFJgaddajUsbSLcL5UOZ8qnjkzZe8NCZ0jEHunnNHsKmGd6h73eYJqT3VYgn2st/IL0mfpXO+PBlPUY9TGzd2wimq3966halQhRVqAG47VkC5uQ0AGgvmtecx256ZatCq1LBLSFNGI7RgTnINrqoIAXTS9yeOnCdtxIzLPmbeb0f4rC12UUKtSnmPZ1EQuGXlfKDla2hB59RrOirSfk0JSbOtejvf9dqZ6demtPE01zhkJXMlwpZWvmUgkXUkgg9AQJH2gptUNU2yIXL29amvrXA0zrccNDccNQID6HNyK+HqVMXiEalemadNGFnIYqzOynVRZbAHU3J0sLzzFsHqBTwJUHyNRLg+E1sqqM00S02yizYUcCTTFTEDiLrQ+gg5Bx/xanW/dB4DTM3I9+PTBiUxD0cGVppSYoWyhizqbNlB7qqDccLm178h27FDMp8Z8/7++jLEriqlXD0mrU6rs9kF3RmN2BXiRcmxHtk9SiuCKcm+SRej3f8AfH1ThsVlFZlY06qKFLhQS1NwND3QT0NiCL8fW826eUjuLlS2VLlcPoT3mpILK2p1tbqBcma/0Wej/EUcSuKxKGkKYbIjaOzMpS5XiqgMeOpNuV507FLmuSJ7ZqL4M6pPeiD7p7QY1irlq2IHcFwy0qFMkZ+P0ja3NmsBotzJ4ySGVENHFA0x6oGn2GJFvIN8CBykrwOKLjUWnMeoL49pFzXwjW7QpMjrUp6OjB1P2hyPgQSD4MZ0XZePWtRp1E4Ooa3MdQfEG49kheOpXE2G4eKt21E/RbtF/Ve4YfiUn783PSb9S7b9yDOq6oda9iYRETpCmEREAREQBERAEREATyTPUoYBE2qZq9ZvtlR5IAn5qZmIZqdn1Li/1iW/ESfnNlTefP8AJk52Sk/mXUoaSR7rDSR/DjsKjJwW5Zf1WN/gSR7JIr3mt2pgO0W17MDdW6HmD4GbGDk9ifPh+SGcOuOi+mMlWxIkbavVp6OjDxALKfJl099jH9JMdFRyfBGPynUq2trakaLhJextsXjtJq6KPU7VkFyiXXxqBlZR+yfeJdw2ya1U98dkvjq58lHDzPukiw+EWmgVBYD49STzMq831CEY9Fb2yaut72yzQ2gHUMOBF/8AQ+MpUxAmLitnkEtTIF+Kn1Seot6rfA8+s1OKxVRPWpVB5LmHvW82sfNquXnTMZ0yT48G2eteWMRVABmlbbp4CnUJ6BG/hMbEPWrd1lNNTxBPfPs+j5n3cxJddCK22S01Pfgrs0GpXZ7aMQo/UQ3J9rf4ZLQoE1uyNn5Bc+Q8pn1ak5rIt7s9os1HSSLGIlvd+rkx9PpUV6Z92cf/AJ/GUqNMbDNbFYc9KqD3nL+TGSYcui6L+pNZX1VSX0OkiVlBKztjlxERAEREAREQBERAE8vwM9ShM8YIFsxv7NfIflNhTqTV4Xull+qzL+F2X5TJFWcDbHUmvqdI49STNmlSXDrNamImTTrSBxNeVbRd7K0uKPEzwHnl6lp4YabL+gguJFNubz5Tkpm7c/C/D2+AmLsjaGJq1hSQguwJOa4CqOLG4JtqOvGbVeJZYuCf+kkodb4X9yW1Kkxnqiazbuw8ZQp9qtcVQNWQIVIHVbsc3loZibMx3aKGve/PlJLsOyj7Z5Soz5i9m1qm/MzzRww4ylKe3rWmvybGn4RceoBMWpVlurXlhq0yUSaFRcd5Zpa16H/zU/8AGsoXlzZVPNi8OP8A3Afwhm/dk+PHdsV9USWLprk/o/2OkiVlBKzuDjhERAEREAREQBERAEoZWIBAtpU8mLrryYioPJ1F/wBtXlBNhvthsrUa44f3T+Td5CfvAj74mvpNecb6jU6739eTocWzrqX0PQWe1JnoLPeWaGyZsqlaYO8G2ewoM4F20C89SbAmZsvbGopUxLBwDlTMoIuL5rFrHiRp75PjU961QIJzjWutrwRn0NMlc4ys4JqrVCjOO8EKhiwB4FmJ1+yJO9sMtKpRrEDRuyZueSoQOPTMFmPtjEDD4ihUAAFQ9i54aMe5fybT75mbt7Z4r4eoh0up99tDOzjFRj0pFLddK2bnL3MvFUsyMOonF8PtYYfH1cMRZc+t9AMwujg+IIv8rTrW6+1v0nCUqnMgq/hUQlHH4lMhmK2FS/p+k9VFYNQYLmAI7RH6HS9nEhyqI3x0zYxMp0dXG0y6uIBFxreW3qGbXeLBLTqhkUKrd0gCwzAXBsNASLj2Ca7JOVyKexPoZeY90bIdWjGIlMsyCk8FZD1G2pFmbTc7D58UW5U0P4nIA+Aaaus2klu5WByUC5GtU5vuDRfmfbLH02vuXp/Lk1PULOih/N8EjiInWHKiIiAIiIAiIgCIiAIiIBh7W2etei9JrgOtrjiDxVh4ggEeU55gsQylqVQWqU2KsPEcx4EEMPBhOnmRLfPdtqlsRQF6yCzKP+LTGuUfbFzbrcjmLVufid+G15RuYl/alp+GYKVJdDTQ7O2oHAIPs5g8CLHgb8ptqVa85KUHF6Zd8PlGReWMPX7PFUHJsCxpt98WH7VpczzW7T76EcDyPiOB98lx5uFikRWw6oNEz3nwIq4Wqp45SQejciPIgGY+5+2f03A0qrWuylXA+uhKP+0pl/Y2KTFYZc3euLOp+sNGUjzEztn7Mp0AVpIqKzFyqiwzN6xsOs7WPPJzzWiNbmbJr4bE45HW2HaoKtJr/ScWqC3Tug/eMwvSBTFKvg8SR3aVUZtL91wUN7crlZOzNLvHQFSmyEX0nk+EZQ5ejF3rpmrhs1MHQBhoRexzWsR0kS2ftRXAudZMRiy1BQ4AKixtwuBa4nKaz2quU0GdreWYyl9QrjY0/ctcKUopomZll2mv2btDMtm4y87lmCoCzMbADiSZRdt9Wi7hprZfwWCOIrLSXgdWPRB6x+XmROk0aYVQoFgAAB0A0Amr3b2EMPT71jUbVz+SjwHzM3Np1mBi9iG35fk5vPye/PUfC8f7EREsTQEREAREQBERAEREAREQBKESsQCE73blMzNiMIAKvGpSuAtX7QJ0Wp4nRudjrIjgtualWBVlJVlYFWVhxVgdQfOdjkf3j3Kw+M7zqUqgWWsllqC3AE2s6+DAjpaV+Vgwu5XDNyjKlXw/BDm2soW5IAmnq7207kAM1umss7a9GmNTEU0bEUnoMfXW6VAoFzekb3PAXDEXIvaSzA7pAUwKWGV1HAM+UH7TGxJlfX6Yk/jJ7M78Jot3d80pYlQCQtUgMDwD/RbwvwPsnWqFYMoI5zlW0PRTiKzkg0aSkernZ8p6o2UEDwOnS2ok22HsjGUKS02rUapUWzFXBIHWx1PjLWqt1x6UaFkut7JGTNXjjcmeatPF2uGoN9nK4v8Aezm3uM0e094QuHqOUqZ0NmpKM7htNBl4jW+bhbXwmVj4Fa3Iwd49sdkhCnvtcKPHgW8h+dh1kKpUZlAVMRUJCtUY8lBaw5AAcB5yTbI3BrPY1iKS9NGf3DRfbfylJJWXy+FF+u3SvjZo9n4NnYLTBZjwA/nQeJnRd3N2hhxmazVSNTyUfVX5nnM/ZexaWHW1NbX4sdWbzb5cJniWWLgxqfXPmRXZWc7V0Q4j+4AlYiWRWiIiAIiIAiIgCIiAIiIAiIgCIiAJh4+swFl0PG/QXAFvEkj4zMmu2o1hfqCo/X0KD2sLebCeMGs2fhi92qMXY8SbcOQAHAC5m6p0yid0XI4Dxkd2HtRSpIN9T8Db5Td09rIB3mtbrIffkGiO/q037OvQqq97d1TVXjYd6ne3ttMgb+UNLrWW/C9KoL+GqzM2FtKlVR2VkJ7RwxuOIJFvcBNo2W3K3smS3oGhbexDb1hmIC3RhcsbAAkWuSZ6w277NUqPUayVMv8AZAaiwsczX4nwHLjM3Gdm9NkZQVIIIIFrHj8JlbLv2NPMSTlFyeJ04nxmMUpPkk20uC9Rw6qLKqqOgAA9wl2UvF5Oloj2ViIgCIiAIiIAiIgCIiAIiIAiIgCIiAIiIAkY3/3np4LBu75SX7iKRmBJGpK/SAGtri+guL3khxGIVFZmIVVBZmJsAoFySeQAE+cPSpvmcZiAQrCkgtSGuoue8ehNrkcu6OUxk9EtcOp7fhEo/rfgcNh1rptDt6lSxajkPaX4NmHFGFuLaG3kZLd0d9sNifVdGBGoPEeanUT5iq1CxuZsNj4apnDUyysODKSCPaOExaSR6oSslwfTG9e4f6VlbDVjhmA40rU8xOt2KjvcuMjf9UtrUBanjGcD66K1/gDIbsv0zYzBr2dVFrgcGvla3joQfPSTPcb0sVtpV2oUqKJUFNql6jnLlUqCAVUm/fHLrPPJhKLg9MxMNtLaFGsjYlqdSkrXqJ2dsyc7ENoRxHK410kM3p9M2MxNRzQqthcPchESwqFerOO9m/VIA4eJ9ekjf2sK+IwvcvTY03dCSMwAzKtwDobr5gznFMZiL/z4TJLR7H4jZHHmq4aq1d7kZmNTM9r62L31t1M6RsXeEbMp0cThtqjE0GYJUwNYMlYX9YBMzimwGufRfFryA4TZ+gma+xgw4a9RIO+kyyWDKcU0fVOz8claklWm2ZKih1I5qwuDMmcm9Dm9ygtgajAH+8ojle161IfeBqAdGbpOszZi9rZWWQcJOLERLVTEqvE69BqfdPTAuyhmO1Zz6q28W4+6eewuAWJY+Jso9kAyQ45ayjvLOcKtzzNtNNJ5dbuADoOXjAMlfGepQSsAREQBERAEREASjGJDfSZtl6WHWjTJV8QWUsOIpKBnseROZV8mM8b0tmcIOclFe5DvSNvucS5w2Hb+xVrO417VweAtxpqR94i/AC8WpbNsCSb5b5spuNADbTW4Fz+U22A3dDW4TZVtzyFuOnLp004jwlbc52fZlov4YvbikmQeuBfTUdSLfC5mM9S0kuN2GV5TR4vBESWL41s9lU4ka2wbyX/7P+EzbWLXIFPD1GPjmKJY/iv7JD9rrbSdf/2eNhdnSxWIZdanZoht9AZy3vOX8Im1BlPk+Tj++WFf+k8cLEn9Kr+OvavPGz92KrkZhlHU/wAJ0n0i7KFLbNYgWFYJWHmyhX/aQn70tYbAlrTCdjXBs42JGxdRpsFspKS5QB4sRf28Dp7JkV9kXW4IIuQSBceBFwLa2Bvf5SSUN3WblL2J3YqZApvlHBeXG/Dn7bzRs6204ss5UvWkc4qYarRqK6Hs3psGVwbFWU3BF/4az6F3F31GPwgqAAVkstZeAD29db65GsSPaOU5DjthAMC9yB7fIa8ry5sHGnA4uliAXyuwSoh4GgzAN3fs6MPFR1M3K56XLKzIxZHeKiMQLta/IaC3zl1KSggADui5PjKFhmvqbCw5D384VCb63zceXx6TZKs8irmJtexOp526StSxbh5X+SiXUsFNiNOk8VO7YDiecAGne1x7/wCEqxy/IfO0pbKCb6nhKMxOXMtvH+AgF2iOZl2eBUnuAIiIAiIgCIiAJCt/9lHFPQpq2QrmcOACdbKV10y8yP1ekmsxsZs9Kts6g24HUEX42YaiYyW1oyjJxe0c8wvo5xNv/WAf/UD+/L7bk45B3MZTbwakR+VQybLswr6lWqvgSHH7YJ+MqcLV/wCcP+mP4zW7UjaWbd+I5rjdhY8euuHfyLL+4ZqKuyq1+9h0PlUP+SdcqbMduNUH7n/lLR2DfjU9yD5kzB1S+RPH1C1eX/g4hjd1Hr1FXsVpi+pBLMfAXGnunddgbJXDYalRQABEUacyBqfHWMHsOnTbNbM31ja48gBYTYgSeqtx5Zq5F7te2c79JG7/AOkYilrlY0zke17OjG4I5gioLjwvyE0WG3XxycKNJ/Falvgyi06vj9nJWXK4vY5gQbFWGgYEcDqfeZjUdmVE0WsCPt0wT71Zfynllbb4FOVZT9lkEobL2kOGHpjzrD5KZkNsDajcThV+87H/AACTnsK316X/AE2/7kdlW+tS/A3+eR9qRM8+1/8ADmmL2DjKWtQ0HPgrX9l+E0u0aFcatQog8dbs1h8B/rOvVdku5u1RfYn8WMtPsdbHMDUPTSw87TztS+Rl/XWtcyM3D1waYfLa6g68dRe3xEuXJTiLnr0jsrgLoOol7sRpoNJulcY7U7rlXnxMvLTbm3uHzl2IBQLMUvmqW5DT284xOL+iurden+suYShlEAvBZWIgCIiAIiIAiIgCIiAIiIAiIgCIiAIiIAiIgHl+EsiiTxMvO9p57UeHvgFDQE8EOOBB8577cdf5vHbi0AsnEP8AVE8FKjcTYeGkye3Hh/Jjtx4QDzQwoWX5b7XS8oa4gF2JbFYXlyAIiIAiIgCIiAIiIAiIgCIiAIiIAiIgCIiAWq4mO4iIBUCe3GkRAPJEraIgFSJS0RAPaDWX4i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2" name="Picture 4" descr="http://t3.gstatic.com/images?q=tbn:ANd9GcQRcNEPTHIaadwYZMYFWYVyzF6KLii0Oci9UU8WQ6oSTdN8DfwZpRp2HKN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74342">
            <a:off x="634884" y="1677204"/>
            <a:ext cx="2304350" cy="2335350"/>
          </a:xfrm>
          <a:prstGeom prst="rect">
            <a:avLst/>
          </a:prstGeom>
          <a:noFill/>
        </p:spPr>
      </p:pic>
      <p:sp>
        <p:nvSpPr>
          <p:cNvPr id="7174" name="AutoShape 6" descr="data:image/jpeg;base64,/9j/4AAQSkZJRgABAQAAAQABAAD/2wCEAAkGBhQSERQUEhQVFRUUGRwYFBcYGBgYFhweGBcaFxYXIBcYHCYeGB8jGx8aHy8hIycpLCwsFx8xNTAsNSYrLCkBCQoKDgwOGg8PGiolHiQ0LCwyKSwsLCw1LzYsLDIqMTA1LSwwLC8qLTQsKSk1Li8sKSwtLzIvLCkpNCopMCksKf/AABEIAJcAowMBIgACEQEDEQH/xAAcAAABBQEBAQAAAAAAAAAAAAAAAwQFBgcCAQj/xABHEAACAQMBBAcEBQkGBQUAAAABAgMABBEhBQYSMRMiQVFhcYEHMpGhFCNScsEzQlOCkrGy0fAIJENik6IVY3OzwhYlNOHx/8QAGwEAAQUBAQAAAAAAAAAAAAAAAAEDBAUGBwL/xAAyEQABAwIDBAkEAgMAAAAAAAABAAIDBBEFEiExQVFhBhMycYGhscHwIpHR4RRCIzPx/9oADAMBAAIRAxEAPwDb6KKKRIiiiihCKKKKEJhtvbKWsRkfXsVRzY9gH86o1zdXl11nlMK/momR8cEH4n0qR2nJ09wZDqkfVhHMae8/mTy8AK9AzWJxXF3ukMcJsBv4rR0sTadgNgXnedbch7nwVQku7m2fHSyKewh24T44Ohq27t+0Di+ruR1vzXUe94FRyPiNPxLnZiyrwuMj5jxBqMt9zArq3SEgEHHDg6HI62fwqNTYu6IXza8NoKsJZKSpjImFncQPnmrqN5ou6T9n+VKpvDAeb8P3gV/eKhPo1RO8ezpHiAiGdesM6kdnnrT8PSGoLgHBtvH8qnjo4JHBtyOd1PXntAtUJAZnI+wuR8TgGnGzd87adgqvwseQccOfInSs4t92ZmPWXgHexH7hzp7PuqOHqMSw55x+7sqccdLXa2+c1ZPwugAyh5vxvf2WrUVSNzN5HVxa3Oc/4THn90nt8D6d1XetHT1DJ2B7FnKqlfTSZHeB4jiiiiin1FRRRRQhFFFFCFC3MhLnPYdPCpG0n+rBY+ppWS3VjkgGk7u24lAGmOXdTpcHABMBjmklLI4IyDkV1TSKMxJy4iTyFOJpgilmOABkk026zddyebd2m9c3V0salnOFHbVTv9pyXGRqkZ5KOZ8SfwpK8vmuX4m0jU9RfxPjXN6SsfV95iFXzY4rD4niz6h/UwGzdnf+vhV/TUohtm7XouLOxac8KEpEnVLDmSOxfAU/fc2PGR0in7WdfhU9snZ4ijVR2DH8z605N2gbhLrxfZ4hxfDOa0NJhMEUQa5tzvKhTYhLn/xusPXv4qkRSSQydFLqT7j9jCpqFgRmu97dmccJdfej6w9Ofy/dTDZdxxBT9oVjsYoBSTfR2TsUsuE8PWjQjQ/OakMUjcycI8TS1Qu2Lg8JA5uQi+ulVDWlzg0b03BH1j7JO3he6chWKxqcMw5se4VInc2MDTpFP2gdfhU5sfZohiVR2D/9PrTqO7Rm4VdSw5gMCfgDmuj0eEwQxBrmgnemZsQkz2iNm7uffxVBvNnMGEch6w60Mo0ORr6Ed1WHYe8RIVLjAblx9hI0we7z5UvvPs/jiLL7yddfNdfmMioPow68XY4B+X9fCqKrdJhNQDD2Ha29QprXtq4R1g/R5d/DkrvRVe2BtchhDIc/o2PM/wCU+PdU60h4gMHBHPurV0lUyqjEkf8AxUs8RhdlchbhScZGaibqQljnsOlO4dnEODnQHPjTt7dSckAmpwLWlQ3Nc8a6JvbTMVHb417TsCivBI4JwNIG1FFFFeV7RVU3k2l0r9Ch6qnMh7yOz0/f5VYNq3vRQu/aBp5nQVTLCPTiPNtSazePVpijELdrtvcrXD4RrMd2g708gixSnRcU9uv+Ysf1V/8AulIVruJcXVuf+oPioP4Vk8OsauMHiFKc+9+53oUpvrtxoIljiOJJiQD9lR7zeeoA8/Cs32RFFdXD20J6SZFLvqdMEA5flnJHxq1e0Li+kx40zC3Af83Ec/8Aj8a+d9i7xXNlM0lvI0cpDIxwCdfeBDA65GfMV18SdTG3LtKxzov5EzmuJAbbZzX03uXtZ5BJazks0Y6pOpK+6QT2lTp6+FM9jjhHD9h2X4Niov2bB/pEXSZLi3+sJ55PDnPjnn41LWI68njM/wDHWP6XMaGsICvMFeX0783L3U0x0NQ8UXHc269nEWP6ozUu40PlUfswgXcJPargeeAf51kMMAdVxg8QrGA2Y8jgfQpvv9tw5+jI3CvDxztnGnYmewEanwx41TtgQJdpLLaEkW560gJXBxxZUnHFga6fjXntZ4/7/jQ8KcufBhc/LPpmsp3W3lu4Cbe2lZEuXQSKMa6454yNNDjmOddh6wwhrWjbr91kDF17nvc4jLoF9Qbp7XN1bkSflEPBJ46dVvUfMGovZ8OI+H7LMv7LECuPZ0D0lyfzfqx6gN/XrTu0GVf/AKkn/casX0tY1obbj6hXuFSudBmO+3umdzDnwPMHuI5GrNsPanTR6++mjj9x9agpUpPZlx0Vyh7JOo3r7vzxWfwatNPOGnsu0P5VrNGJoiN41CuVFFFdDVCiiiihCKKKgN+9oPDYTGLPSyAQw4OD0k7CKM5PLDMDnwoQo7ezb0Lulsk0bScRLorqXGNACgORzJ5dlcQJiurndu0NpaJ9HQRB4lOVCyLnqjLL1lbpMBtdcsCdaT2luQ9uhk2fJJxLqbaWRpIZAOaBny0THkGBxnmKzWKYPLVPMrHC/A/lWUNY1kYjI8U/iFJ7Rfg6OX9E4Y/dPVb5GktjbRS4hjmj92RQwzzHeCOwg5B8RT+VAykN7pGD5EVimOdDKHb2n0T2cB4O5e737CNzErRY6WI8SdxBHWXPjp8BWUybvwmcM1o30jOeHgbiLd/D2nxx41p+y9pyxRCMpx8BwrFuHK/m6YzTtNtyj3olP3X1+ddKg6R0bWhrz5HTyVPU4U57yQbbrggXH3UfuzsY2cMs8+BIwyV58KqMhM9pJ5+lNtjRHhTPM9Y+Z1/GnW3dpGfgiCsqHrScWhODog79dTS1rFgeJrLdIcRbVytaw3A1v3q1poRS0+Xefb4fJL1C3T9FLFJ2RyDi+6dD8qmaZ7RtgwOeRGDWdhkMUjXjcbpyneGusdhSG/O7zSYuIl4yF4JUAyWXsIHaRk6dox3Vnmyd24hN/dbU9MdOR6uefM4QfCtQ2NtplhCOjM8fVBHJgOR4jy7qcHbcv6NMdxfX91dPZ0ipI2NzuBPibeSpZ8Ic6Q62462v5rnZGzxYWbcRDMA0kh7CxHIfJRTPZ0JWFAeeMt5nrH99e7Vu3nMaOvBGDxSa5DEe6ucaDzp01Y7HsRbWSNEZuBrfmVZxxdREGcdftoPfyTWZajr5eqT3aj01r3bt5IDFDbgG4uG4Y+IZVQozJKw7VReztJUdtLTbg28cLyXBlu5FQsTLI/CzAZCiFGCAE6cONc4yaZw3CJatvW3yt48U9/LEJGlyrBsPeGC6QGKaKRgoLqjo5U9uQpONe+pOqLv1HHaJa3McKo9vMjuYlVWEI6twuRjK4YdU+FXoV0JosACqhxubhFFFFKkRVc9oUDGwleMZeApcIO828izY9QpFWOvGUEYIyDzFCFXbVFuoLiIMQkoEkLjmFnQSRyKOzhk4iPFKWn3hdLGK54AXlEHVZuBVadkXLNg4VS+uAeVR3s/h6JZrZves5DbjJ1aIHprY+kchHjg91SMWzVurBrd8gMrw5GhXgZkVh3EYVh4gUqVV+92PPs4POjCa3LtLcQiPDR8ZLSyxEEllDEsY2ycZweyns+045Iz0ch6xCK6rxAFhlWHYRjt8anN2dpm4tYpHGHIKyDs40Yxyjy41aqruvAY2uIONuG0leJE04ejbEsOmM6I4T9Sshj1BGwfyWCxvrz5qZTSAGzt2z5YpyHLSYDt9V1XGMBiQNc/PTvp7FnNOSlegVkC66lulB2BeFcjWuqRubpYxljju7zTETTS6oBGp5MeZp2CllqHZY23XhsZIzE2HE/PRSmK8IqOGyX59O+fLT4ZrlrmaH3wJF+0OY/rx+NTp8Hq4W53N05WPohrWPNo3gnhqPVSRGmlNHzmnFvcK68SnI/rSuytVWxAJYbEKFyQGj6STiUcZfGTjOeEaYPlXW0d5EjQBEZ5X4RDFjhLtJ7iAnQdpJ/NVSeypgLUJsG06Xa0zMWZLOMBOLUCS5HExXyiCr+ue+rXDaVtbUCN2zaUs0zS0m2vzkuo9k3FmTf3Ekc8oQI8QXo0RGcF1ibJLNnGr+/wgdXNWbashMlvGBo8mW8o1Mg/3hKY7yRdNPaW2cKZPpEvilsVdVx3GUxZ8Aakrhczxa+6rt/Cv410eONsbQxgsBuVUTfUqpb+IZg0PbcyQWcfeoZhcXL+XRBf9Or2Kp1gfpO0wfzLONpDrn626JCDPbwwLoe6YVcacQiiiikSIooooQq0Iuj2uSun0i1DSeJgmCKf2ZiP1RUjsQcL3KfZmJ/1EST/yppckjakHc9rMB5pNbk+WjVOJCAWIGrHLeJACj5AUqVQe5cRWGYNnP0q5OvYDO5A+FQ7R9Hte6HZcW8Mo842khbt7imfSrdY2nR8eueN2f9o5xVb34iaFor5dVt1dLhcHJikaMtID3xlA2MagtroKrsTgdPSvjaLm2ngb+y9xmzgpCkrm4CKWbkP6xXUbgjTXPI9lUn2o7ym1t2KHre6v3m5H9UZNc2p4XTyNjbtKsY2gn6tg1KcW++mz+lka7uo1aM8PR9YkEeAU5x4duc1HbV/tB2cRxbW0kwHNmIiHpkMx9QKwFmJJJOSdSTz868rp9JSR0sYYwd54qFNMZXXOzcOC3ix/tJRH8tZyIP8Alyq/yZUq07J9rmyrrAMwhY9kw6Pn/n9z4mvl6ipaYX1XeLHCwlgljeNsZVXUnXtGDqKk4pQwDDkeVfIkMxRgynhZSCpHMEag19I+zzb/ANJtkY82XJHcw6rj461h8ew5sJE8YsDtHNWcb+uYb9pvmP0rbTbcYcS3Uv6W6lwfCLhtx/2/nTTeDa/0eEuq8chKpCn25JDwxp6sdfAGpzdfYptLWOFm42HE0jAYDPI5kcgHkOJjjwxTvRqB2Z8xGmz3Psokx0ATNoD/AMWD8x9DK+R6dSfiP4RTnpGe4ueDBMcSImex36R2HkR0XwqSFuOkL9pUL8Cx/EfCvLayVGkYc5XDt5iNI/4UFbNR1XfZ3EPo0kvNpricsT/y5Dbxj0jjQelWmqz7OB/cEPY0tw48muZWHyNWakSIooooQiiiihCrO+haDoL5QWFozdMo1PQSgLMw8UwsnkhHbVkjkDAFSCCMgjUEHkc0neWiyxvG4ysilGHgwKn5GqD7GN42ltZLOY/X2DGJvFASqH0Klf1R30IWiUnc2yyIyOAyuCrA8iGGCPUUpRQhUHdpmhBspj9baBVyf8SI5EMo81HCe5kI7s517bVbhQ/miU59U6v41qe/0AhNvejQwuIpT3xTsEYH7r8Djuwe+mO39347uMpIoYHQg8jjkcjUEdhrEVUbcNxATW+k6/kfOStaciSNzTpcWv5r5fqx7u7q9MoklJCH3QObY5nPYOytEPsWgz/jf6i4+a1Y7TcNUVVAwqgAAsTy8quX4/S20J+37Xuno2tdeYi3es//APTlvjHRL565+POoDb+6IRDJBnC6sh107wefoa2N9yh2Aftn8aQk3KPc37S/iKaZjtNxPzxVjJFTyNtovnit29jtq6WsZYEZ42Ge5j1T68/Wk9m+yG3jcMULYOQJH4lH6qgZ9c8qtW17kWVnLIg4nVeqMc2JCRrgdnEQMVX4pikdaxtPALkkfj3VdFB1Ac5xBJFtE62dE13foy//AB7Fm4m+3OycIUeEaMcn7TAfmmrxUVutsX6JaQwZyyL9Y3azseKRz35ck+tStamjpW0sLYm7vM71VPdmN0VEb17TeC2cxY6eTEVuD2yyHhj9ATxHwU1L1mrbwG+3ijtk/I7OV5H/AM0pXo8n7vHwjx4qlLwr3sHZK2ttDApyIkC57SQOsx8Scn1p/RRQhFFFFCEUUUUIRWR7Bthab13Se6t1CXQcgS3DIfPrK/wNa5Wa717L/wDdtWEUlzFGbGdtVS4tmc9F5Oj6j84EjU0qFpVFQO7u9sdwTC46G7j/AC1u+jg9rLn8pGeYdcjBGcVPGkQqr7UBnZdwBzPRgeJM0YApISVAe0PeM3VtKbIh4bJ1nnm5wu0LBlt0I985wWYaLgdpp3b7TBAyMZ1rI9JGOJjIGmvsrXD2Zg63JS4kpvNacZ67vj7KnhX5an41wk4PIg130lZEXCnhpadEkdjRfZIPfxHPxzStvAyHR2Ze5tfga96SvOkpS5x2leiXkWJv3pcyVBb2zhYEZvcSe3eT7i3EZf5VIyXQHM/zqu723DTQC3jwpupI7cOwyF6VwpbHln15VMw9jjUx5R/YeqakitG4nZYrW6KrO6O8vGBa3P1d7CgEsbaF8DHTRn/ERsZyOWdQKs1dPWeQTisn9h1gHk2jejUTXDJGx58IYyE+vGn7NWTeDb6XgltLaUCIKfp10GHRQx466CT3TKy5HPqDJOoArv2YW4FvcSxp0cNxcyS2y44fquCOONuHsB4CR4EUqVXGiiikSIooooQiiiihCKrntA2KtzZOrgkRMk3VJDYiYM/CRqGKcQBHaRVjoIoQvm649p7xyyW20YEvVgdkjmz0VyvAxCssyDu1yME5zmnp9puzWGJotpTp+jlui0Z8CvSDiHgciqj7Udjm22lNGeXVK+K8ICf7QB6VU6VKt22DvZ/x2ZdnxW4tbGJekmVSCzqjArFoAsasxGcAk4OorXbzZMUow6A9xGh+IrNf7Pm7nQ2Mlyww1y/V+5HkD4sXPoK1WvD2NeMrhcc0rXFpu02Krc+5a56kjL4EA/MYpud0JRylX/dVsoqtfhFI83yeZU1uITjTNfvAVSG6k/6Vfif5V2u5rn3pvgCf3kVaqK8NwWkH9fMpTiM+4j7BQdruhCurcTnxOB8B/OlN4N2Irq1e3/Jg4KMgwyOp4o5BjGqsAfHl21MUVYQ00UP+toCiyTyS9txKwnaPtciJa02tZdNJbuydLG3A3Ep4ekXOGiY4zlWqOuvahYFSDDtGdf0U14/QnwYBiWHgcg9uaZe3jdk2+0enA+ru14x4OuFkH8LfreFZrUhNLVdmbyzbalNoVS3tOqsdvAOBOJ5VVWYgAvwrxyY0BKDSvoeKMKAqjAAwAOQA0A+FYX/Z23eLPPdMOqhCJ3FuHLHxwp9OId9btQhFFFFIkRRRRQhFFFFCEUUUUIWee172bf8AEoVlgA+lQghcnAdOZjJOgOckE6akduRk25fsburucdOoigRh0rcaFiO1VCk6kdp0Hjyr2ilSr6UsbJIY0iiUKkahUUcgFGAKXoopEiKKKKEIooooQiiiihCre/25abTtGgY8Lg8UL8+FwND4gjQjuPhXzzbeyLaDXX0Yxqp4sM/SIUA7X0biIxrjGfCvKKVKvpXdTduOwtIraLURjVjoWY6u58zny0FS1FFIkRRRRQhFFFFC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6" name="Picture 8" descr="http://www.facebooksmileys.com/wp-content/uploads/2011/03/SmileyShock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07840">
            <a:off x="2534290" y="3507495"/>
            <a:ext cx="2573308" cy="2384094"/>
          </a:xfrm>
          <a:prstGeom prst="rect">
            <a:avLst/>
          </a:prstGeom>
          <a:noFill/>
        </p:spPr>
      </p:pic>
      <p:pic>
        <p:nvPicPr>
          <p:cNvPr id="7178" name="Picture 10" descr="http://t2.gstatic.com/images?q=tbn:ANd9GcSzZFbCEozY2gwBNOeFZjyQ8-akI0FmOAwJXixyy8cMHnw2pUfkrQ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 rot="20956450">
            <a:off x="4709013" y="1487295"/>
            <a:ext cx="2478916" cy="2478916"/>
          </a:xfrm>
          <a:prstGeom prst="rect">
            <a:avLst/>
          </a:prstGeom>
          <a:noFill/>
        </p:spPr>
      </p:pic>
      <p:pic>
        <p:nvPicPr>
          <p:cNvPr id="7180" name="Picture 12" descr="http://t0.gstatic.com/images?q=tbn:ANd9GcSyNa2xGUlRmwMs-rR7qEXO3xIUvCW_7Yk5dIeKo8lu_OoXTzvpt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03766">
            <a:off x="6362759" y="3682094"/>
            <a:ext cx="2345219" cy="244116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>
                <a:solidFill>
                  <a:schemeClr val="bg1"/>
                </a:solidFill>
              </a:rPr>
              <a:t>nervous</a:t>
            </a:r>
            <a:endParaRPr lang="ru-RU" sz="72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194" name="AutoShape 2" descr="data:image/jpeg;base64,/9j/4AAQSkZJRgABAQAAAQABAAD/2wCEAAkGBggGBQkIBwgKCQkKDRYODRgMDSQTIBAWHyQmIB8cHh4jKSoqIyUvJx4eNC8sLygqLC84IS4xNjUvQTI6ODUBCQoKDQsNGQ4OGTUkHiQ1NTU1NTU1NTU1NTU1NTU0NTU1NTU1NTU1NTU1NTU1NTU1NTU1NTUsNDU1KjUvNTUrNf/AABEIADIAMgMBIgACEQEDEQH/xAAbAAACAgMBAAAAAAAAAAAAAAAABQQGAQMHAv/EADAQAAIBAwMCAwYGAwAAAAAAAAECAwAEBRESIQYxE0FRBxRhcYGhIiMyQpHBUmKx/8QAGgEAAwADAQAAAAAAAAAAAAAABAUGAQIDB//EAC0RAAEDAgQCCQUAAAAAAAAAAAEAAgQDEQUSIWEUQQYTMTJRcYGRwXKhsdHh/9oADAMBAAIRAxEAPwDuBIUEk6Ad9aT3ead2KWY0H+RH/BRmrsvKLSM8DmTT7CkuYuJ7KxijsQnvt5Oltb7xqFZjyxHmFUM2nnt0qQxXFqzq4hxO8Ta+/htuUbSpNa3rHqY6TT8yyu+vq1a/d3i5jd0P+p0rRkOm77CY9r7E5O+yF3bL4k8V1LvF0o/UANPy2PO3boNeCNKj4t264mkure/mtMDBoiNbt4b3UhAJ/H3VF1A40JbXnjlY/BMR4hrM1765rnT5/fuuglCybQZm7s20m/Pj89e4+tPrW6ivIBLA25T9j6GqattPiM/Jh7i4lu7eW395s3mOrgAhXjZv3aFkIJ5IbQ66a1Jsr1sTfhyT4LnSQfD1+lMImISIEnhJZuPH58lsaTJDMzBYq30UdxxRVkliq6SePdyyHnc5NQs7dQ2UuEyckkYtba/RpGLDaqSK0QYntoDIvNKusMrNgOkcncW4bx418JCv7Cx2bvprr9KieyG/bK9Ce63SCRLOZoF3jUMmgYDn03afICvOKcORRouxk6tZUDSOZJBJ+B6plXcM/VbKRj7vF2HtVyvUdvnGyFpf2qw+HaW8lxscbfNFZdAFOnOv4jUDqyyxOR9nlv03jMje4yGG5EzPdY6ZFZSzMwJ2ADltR5fhFdCA0Ggooo9Lal9KQt5/xD9QPFIWyuPzfV9gcVew30VljZRK0UgfaXaMKCR2J8Nv4rZkVBU01aOOMu6oqs/6iBoW+dKcjIAppNKnGfK6/Lbs07UfEYWmy2wdUTwW8cW1TsULz8KKVJjrmSNXWJirDUceVFUzZM3KLEo0x419bJ5n7NYL1jJGr290DuDLqCfMEfGsY5LaztlhtIYreJeyxIFA+gqyXdrFe27QzLqrfY+oqqXtjdYhzvUyQa8Mv9+lCY3hNRrzVpatOp2KXx3trNDD3h90uz0PVWRy4t8NfWmJxyxBmlaITO786qFPAA4pfLi+uMOBcWfUFtnNpG6K7tVg3Dz0dex+dPEyQ071iTJDTvSBj6jAGBjbfSDf17fYjZdOEcSpt7epBA8kjbURSzfADk1zjoHqS76vzN9YzM2+abx4defDiPBX5Lx/Jq4BbjLu1vbQmYMNrccAH1NOejPZ/iujPGmsoybq4AEjMxbavfauvYfc+dVXR/D4741Zsimcxy5XchY3d7jRaSHOjOa5pHPT8KywwpBCkSDRUUKvyFYrZRVeABoEpJJRR3HNFFZWFTeqbeGC7HhRJHqNTtXSlWMjSW+jWRVdSw1DDWs0VISWgTCLc1TxyeFB2XQ4Yo4IgkUaxqPJRpXuiiq4CwsFMk3KKKKKysL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196" name="Picture 4" descr="http://www.emofaces.com/en/emoticons/n/nervous-emoticon-sweati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077072"/>
            <a:ext cx="1844402" cy="1844402"/>
          </a:xfrm>
          <a:prstGeom prst="rect">
            <a:avLst/>
          </a:prstGeom>
          <a:noFill/>
        </p:spPr>
      </p:pic>
      <p:sp>
        <p:nvSpPr>
          <p:cNvPr id="8198" name="AutoShape 6" descr="data:image/jpeg;base64,/9j/4AAQSkZJRgABAQAAAQABAAD/2wCEAAkGBggGBQkIBwgKCQkKDRYODQwMDRoTFBAWHxwhIB8cHh4jJzIqIyUvJR4eKzssLzM1ODg4ISo9QTw2QTI3ODUBCQoKDQsNGQ4OGTUkHiQ1NTU1NTU1NTU1NTU1NTU1NTU1NTU1NTU1NTU1NTU1NTU1NS41NTU1NTU1NTU1NDU1Nf/AABEIADAAMAMBIgACEQEDEQH/xAAZAAEAAgMAAAAAAAAAAAAAAAAGAwQBBQf/xAAzEAACAQIEAwcCBAcAAAAAAAABAgMEEQAFEjETIUEGFCJRYXGhMjMjYpGxFiQmQoGiwf/EABcBAQEBAQAAAAAAAAAAAAAAAAQFAwb/xAAoEQABAgUDAwQDAAAAAAAAAAABAgMABBEhMQUSQRNR4QYUcfAzkqH/2gAMAwEAAhEDEQA/AO44N5xn8ryz01DIsEUN1nqmH0nqF9fU42faCtfL8hqp4vuhNMfO1mYhQf1IwXpjT0tZQ0c2nuwccQvsxsbXv+axxD1WdW0US7RopZz2EMlmepVRGIoxR02Z1YLUr1qm+uoqpQ55beEkn02GImhGW1RKxRU3iOh6KYxyKOl02PLf9sJ86dkoL1fdROKsd17sTcw6ut+unVe3LEmTMGymgMXczTlGNeZj+Jqt06fVvfpiQNNd92UdbABreufn72hnVAb37bYiLJe0MyTw0mYuJVlssNSFsWJ2Djz9cJsc9fh1cU0C34ZZgh6gajpP7YY9nq58xyCkqJfuFNL873ZSVPyDiro88uYCmXTVSee4gs5LhohQwYr9r+XZqd+kckMh9llRj8DBrMo00q1tbO2lVJsCff2Bxt67tRHVVdXlkVIk9tULqalEd+Vmsp6b4NilnqIKiKpWePgJw6VnYoeJzs5CnoNPmN7XxP1oMuPtuFVhYjmNpQrQkgZ4ixS0zU76lpIy3mtREB8kH4xiaiaeUt3SFGP9z1Mdv9ST8YgzShp46asmhh+3AOCDclZBqLEX2v4dt7c8YoaSmnVJ3hUjvMgktfxxAuqrfqL6DbblicDp35Nqv28QrdMZrf48xbpSPxEKqrxNpbS2pdgeR674T9jh/S9O3SR5ZB7NKzD4OB89A8UA7uZy7zMtQys0h4RJ02UncLpH/bYQfxZHlCQU81CKeBFVEV6lOLoHIHQN+XkcUtH9u0846lVjYDmDTRWtISReENfl8GZUzQ1CXBHhYcmQ+anocEcvqWqaGJ5WBm06ZenjHJvkHDfATOcqr8rr6moW709RK8upUZwtzsdIuvToQfTCvUEkqZZStAqQf5GEmsBRSoxjOWAyqoJ2EbX/AExjJUaCgME2kSxSyI9h1DkH5vitSU1bnNZBThS0JkXj6Y3sEuL3ZgAOQPqcWs8pavLM8qpI1K0s78RGaNiLkAt4lBt4tXIjHNp0x0yRXS+4cHFIeXUb9lYtVFRHSwPK5ACAsf8AGN92eoVpspp5ZE/mp41knkb6i7AEi/kNgPIDA6myzMM+JhjukR+uQo6qtvzMAT7Ae5x0XF709IqYStxwUJxApxaTRKT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200" name="Picture 8" descr="http://t2.gstatic.com/images?q=tbn:ANd9GcSQCiJ0IwmgB8x9N7UEPPxrVFAgfqPuJivLh37dm6SIvY4APlVWafsGb5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40536">
            <a:off x="5518585" y="2071328"/>
            <a:ext cx="2376264" cy="2376264"/>
          </a:xfrm>
          <a:prstGeom prst="rect">
            <a:avLst/>
          </a:prstGeom>
          <a:noFill/>
        </p:spPr>
      </p:pic>
      <p:pic>
        <p:nvPicPr>
          <p:cNvPr id="8202" name="Picture 10" descr="http://t0.gstatic.com/images?q=tbn:ANd9GcQwZJ2JQGJ-xvr7WxLTsk9w1cOVbD4zGJ-1Wy43-ctP_A5Hyy7RJ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934896">
            <a:off x="971600" y="1988840"/>
            <a:ext cx="2991966" cy="23663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>
                <a:solidFill>
                  <a:schemeClr val="bg1"/>
                </a:solidFill>
              </a:rPr>
              <a:t>embarrassed</a:t>
            </a:r>
            <a:endParaRPr lang="ru-RU" sz="72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http://t2.gstatic.com/images?q=tbn:ANd9GcTPcoAWuMhnhkSiguk9ngfMr0Ob8JDNVFiZ4GlK8bewsHY7yWw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83885">
            <a:off x="6097828" y="1907559"/>
            <a:ext cx="2172953" cy="2262868"/>
          </a:xfrm>
          <a:prstGeom prst="rect">
            <a:avLst/>
          </a:prstGeom>
          <a:noFill/>
        </p:spPr>
      </p:pic>
      <p:pic>
        <p:nvPicPr>
          <p:cNvPr id="9220" name="Picture 4" descr="http://t1.gstatic.com/images?q=tbn:ANd9GcQSbhobM-f4oAd8rtz1u0MTlb7kpFdZNg22h3hlGPDrvU8fyEHEB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018415">
            <a:off x="798607" y="1743839"/>
            <a:ext cx="2370789" cy="2370792"/>
          </a:xfrm>
          <a:prstGeom prst="rect">
            <a:avLst/>
          </a:prstGeom>
          <a:noFill/>
        </p:spPr>
      </p:pic>
      <p:pic>
        <p:nvPicPr>
          <p:cNvPr id="9222" name="Picture 6" descr="http://t3.gstatic.com/images?q=tbn:ANd9GcSg62a6_VonxGLvKmrf-KPhEvSFtc8ZIH4-JjowBbGUI4Mb9DE-O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3645024"/>
            <a:ext cx="2984748" cy="209378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>
                <a:solidFill>
                  <a:srgbClr val="C00000"/>
                </a:solidFill>
              </a:rPr>
              <a:t>happy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6626" name="AutoShape 2" descr="data:image/jpeg;base64,/9j/4AAQSkZJRgABAQAAAQABAAD/2wCEAAkGBhQPEBUQEBQSEA8UFRQUEBQVFhQVEBAQFRQVFRQVGBQYHCYeFxkjGRQUHy8gIycpLC0sFR4yNTAqNSYrLCkBCQoKDgwOGg8PGiwlHiQqLCwsLCkpLSksLCksLCksLCwsLCwsKSwsLCwqKSwsLC0vLCoqKSw0LSw1Ly4sKywsLP/AABEIAOEA4QMBIgACEQEDEQH/xAAcAAEAAQUBAQAAAAAAAAAAAAAABwECBAUGAwj/xABJEAABAwICBwUECAMFBgcBAAABAAIDBBEFEgYHEyExQVEiMmFxgRRCkaEjM1JicoKSsUODwQg0osLwJESjw+HxFhdTVJOy0RX/xAAbAQEAAQUBAAAAAAAAAAAAAAAAAgEDBAUGB//EADMRAAIBAwICBwYGAwAAAAAAAAABAgMEESExBRIGIkFRYXGRMlKhscHRExRCgeHwIzNi/9oADAMBAAIRAxEAPwCcUREAREQBERAEREAREQBERAEREAREQBERAEREAREQBERAEREAREQBERAEREAREQBERAEREARF4VVayJpfI5rGDeXOIa0DzKA90UcaQ69aClu2JzqqQbrRjsX/ABncuNl10YpXG2HUXZv3hHJMfUizQqNpLLBPGZUzhQI6n0nqjcudA0/fgiA9AS5WP1d49JvfWNB8aiT/ACsWLK9t47zXqS5X3E/5wmZfP7NXGPR72VjfSol/qxVFDpNSm7XvmA6SQyA+jiCoq/tnoqkfVDkl3H0AigKPXDi9Cf8Ab6PMzmXRSRH9Y7JXW6P6/aKos2oD6V/VwzR3/G3h6hZcZKSzF5IkoIsTD8ViqGCSGRkrDwcxwcPiFlqQCIiAIiIAiIgCIiAIiIAiIgCIiAIiIArJZQ0EuIAAuSdwA6rCxzHYaKF09Q8RxNG8nn0AHMnooJxjSqv0nqDSULXQUIttCSQ3LfvSvHXkwdOe9QnOMIuUnhIYyddprr0ip3Gnw9vtdRfLmF9i13CwtvkPgNy5im1fYrjbhNik7qaE7xGR9Jbo2EWDPzb/AAXf6FatabC2hzBtqq3aneBn8Qwfw2+W/qSuuC5u5405PloLTvf0RfVPvOR0f1UYfRWLYBPIP4k9pHX6hpGRvoF1zIwBYAADgBuA9FcArrLVydSq8zbZPRbFllQhXkK0hWJ08FUywqhCuKtK11WJNHm5txY8OfRcrj2rKgrbl8DY5D/Eh+iffqcvZcfMFdYVaVhKvVoS5qUmn4PBLCe5CtbqyxHCX+0YVO6ZgNzGOzMRxsWXyyDdysegUr6F6WGtpmzWJeDkqIyLTU8zbZ2ObuzdeRsRuK2SshhayQyAAOdYPcB2nAd2/W1/gSun4Z0knKcaVzrnTm29ewszorGUbmCoa8XabheiwHQ3Jc05JRx+y7pmHPz4/svemqs3ZcMrxxaf3B5jx/7LuTFMhERAEREAREQBERAEREAREQBa/HcciooH1E7gyJguTzPQAcyeACzZZQ0FziAALkncABxK+e9K8Zm0nxNtDSnLQwkkv35bNNnzO68bNHiOt1CpUjTi5zeEtWVSyeD31eltcSS6DDonebY2/s+Vw+HlxmnAsChoYG09MwRxN/U53Nzne849SrMBwOKhgZT07ckbBu+053NzjzcTvJWyC874hxWV7UwtILZfV/3Qy4Q5UXBXhWBXBW6TKsvCuCsBV11s6c0iAKtKrdWkq3VkgihVpVSrStXVZNFpVpVxVpWqqsuIoiIsMkZdO7M3d327vxNV8kQkAIOV47rubTzFuY6hYLZCw5h6+IWdn99vdPeH9V6twTiCvLZZfWjo/o/3MGpDlZfS1Oa7XDLI3vDl4EHmD/rgVkrCqYswD2fWN7vRw5tPgf3sV70tQJGhw9RzBG4g+IO5bstHsiIgCIiAIiIAiIgCIvCtq2wxukeQ1jGlzieAa0XJ+AQEXa9NNTTwNw+nJ9oqdz8vebDe1h4uO74rZauNDBhdIGOA9pks+pd9626MH7LbkeZJ5rhNA4HY1jM+KTC8MLrxA8M+8Qt/K0F3nlUzrhOk/EG5K0g9FrL6L6+hlUYfqKhXBWK4FcpSkX2Xgrk9NdZdNhQyvO2qiLtgYRm8C93Bg89/QFabSfTipqpHUGCMM0w7M9ULbCn6hrz2c3ieHIE8Nbo/qJjzbbEpn1Mrjmexhc1hcTcl0h7byevZXUWtvSopVLuWO6K9p+fcWJNvSJyEevbEBU7U7Ew/+3yfR5fB/fzeN/Tkpk0J1g0+LR3hOzmaPpYHkbRniPtsv7w9QF6/+A6DY+z+yU+y6ZBmv1z96/je64HG9Sr6aUVeDTuimYczIpHcD0ZL5bsrwQb7ytjK5srlcqXI+x9n74I4kvEl+6oSuS0K01NZmpquM0uJRD6aFwLc7eG1jvxafW1+YIK6u601xzUpcs/75Fxagq0qpK5jTPTIULWxQsNTXzXFPAwEuPLO8DeGD5/EjCjCdaahDdldtWeumGm1PhcWed13u+qibYyynwHJo5uO7zO5QzV68a51QJWCKOEHdBlzMc37zz2ifEEeS6nCtUE1bKazGZnOlebmKMjMOjXScGgcMrB6rvIdBKBkJgFJBsjxBYHOJ6l57V/G62Ua/DbFcs1+LJ7vsXln++JHE5eBq9CdZ9Nido/qKvnC4jt9TG73/LcfDmuyUW6Q6i4XnaUErqWUG7WOJfFccLO77PPtLL0c0yqqB7aPHGll+zBW8YZDybJIN1/vGx+0Oa19zY21wnVsJZ74P2l5d/xJRk1pIkdVgn2Z372HiOitBuqlauzvKtnV/EpPD+fgy5KKksMzI5ALEG7DwPTwVj3bKQPH1chDX+Enuu9QLeYHVYVi25bwPebyP/VZMcglYWHgRbxHQ+YNj6L0zhfF6V/HC0mt19vAwp03E2oRYmGVBeyzu+0lr/xDcf8A9WWtyWwiIgCIiAIiIAo3166Q+y4Y6JptJUOEQ/B3n/IAeqkhQLrol9txijw8Xy/Rh3nNJY/BoUZSUU5PZA7PVbgPseGQtItJKNvJ1zSAFoPkzIPRdarWNAFhuA3AdAOCGQXy3GYgkC+8gWubdN4+K8Zua0ritKq922zYpYWC5avFsMdVDYvc6OmO6UMJbLOPsZxvjZ1t2jwu0XvtEVulVdKXNHcq1k8aCgjp4xFCxkUTdzWMAa0eg5+KyQVZdVushVnJ5b1I4PS6XVl1W6vKqUwYGL4FHVZS8FssZzQzM7M0LurHdDzabgjcQVl02cNAkLXPG4uaLNd4hvu36XNupV90upSuZOPK3ohgsnLspyWz+7mvlB6kDeR4fstfhWBR07nyb5KiXfPO+xllPIX91g5MbYBbK6osd3ElFxT33K4CIiw28kgvGro2TMMcrGyRuFnNcA5rh4g7ivZFWMnF5QNRhOEGjtFE5z6T3I3kl9P91jzvdH0ad7eRI3DboinUqSqPmlv8wlgLBxWR8UT5YRnkY0vaz/1MvaLL8iQCAepCzNoL5bjNa9r77cL26K4qdvWnb1I1I6NPJRrKwYGieksNaG1FO68c7bkHvMmjsHtcOTrFvwuupUFaup/YcVrsPvZjJxNCOjc2zPxjmYfyKdGm4Xs1OanBTWzWfU170KoiKZQIiIAiIgKO4KAYXe1aYOJ3iJz/AEEcJA/xEKfX8F8/6vpNppLWPPSpP/Ejb/Va/ic+Szqte6/kTh7SJoUP612TVGMUVLTyGGXZExvBc3Zve993XbvG6McOimBRVpZu0ooCeBiaB5/7QP3IXBdG4qV8s+6zKreyeEGsPEsJIjxamdPDwFRHa5/OOw8+Byld5o7p5R4gAKeZpkP8J/YmHhkPe/LcLciIOBa4BzSLEEAtI6EHcQuRx7UvQ1d3xtdRy8c0Ngy/jEez+nKurvOjtpcdaC5JeG3p9sFiNaSO1RRadFMfwv8Auk7MRgHCN5u+34JCCPJjykeuaWmcI8UoJ6Z3NzQQD5MkA+TiuWuejV5S1p4kvDR+j/kvKtF7kpJdchhutjDZ7WqBE48pWujt+YjL810dHjME/wBTNDL+CRjv2K0tW1uKP+yDXmmXU09jMuiIsVtlQiIqAIsSrxaGH66WKL8b2M/+xXO4jrVw2C96lsjh7sQdIT6tGX5rIpWlet/rg35JlHJLdnWootm11OqHGPDKGoqn8i4Hd5sjDj8wqt0b0gxT+8SswynPFrTlflP3YyXnyc4LeW3Rq8q6zSivHf0X8Fp1orY7XSDTWkoAfaZmMfyjHamP5G7x5mwXBVGsmvxRxiweldHHwdUSAHL43P0bD4XcV0mA6kKGlOefPXTcSZd0WbmdkOP5i5doKdrGhjGtYwbmtaAGtHQAbgupsujlrb9afXfjt6ffJZlWk9iG9XcE9Jj89PVymed1Odo/M52Zx2UosXb91yFMbyosw/fpdNb3aff/APBEP6hSdI9cx0lgleLHur6l+hrEh3SeT2bSeN/ATxsB8S+J0Iv+ZrT6Ke6CXPG13VoK+fdbMmzxiil6NhJ8clQ4qesBdenj/CF3HCpc1nSb91fDQxqixNmwREWyLYREQBERAWv4L5+1ds2eklWw8ctSP+LG5fQTuC+f6IezaXvadwlfKPMSQlw/xALX8Ujz2dVL3X8icPaRM6inWr9Bi2F1Z3N2gY49AyZjj8pCpWUda88LMuHNmb3qeZjr9GPuw/4iz4LzngNb8K/pt9uV6r7mXVWYskOJqzIgtJozigq6SCoH8WJjz4OLRmHo7MPRb2JerGCZMQVZ6dsjS17WvaeLXAOafMHcqxq9AclieqnDKne+jhaesWaE3/lkBczW/wBnegebxSVUJ5APY9o/Uy/zUpogIdOoGWP6jFKiMchkd+7ZR+yqNTOJDu4zPb+eP+aphRW3Sg94r0K5IeOprEjxxme388/81U/8g5pPr8VqJBzGR37ulP7KYkRUoLaK9BlkV0f9nagabyy1Ux5guYxp/Sy/zXTYbqmwun3so4nnrLmmN/KQkfJdciuFDypqVkTQyNrWMHBrQGtHoNy9CFVEBiyhYkoWbKtVjFe2nhknfubEx8h8mNLrfJARXoQ7b6RYlUDe2MPjB/mMYPlEVJMj1HGpSjPstRVv79RMd/UMuSf1yP8AgpAkevMuO1FVvp47ML0X3NjQj1ERBrZbtcWo4+rYh+qocFPmjw/2aPyC+ftMHbfSKBg/h7D0y3mP7r6IwmPLCwdGhd5wuPLZ01/yjCq+2zLREWxLYREQBERAFAOuGP2DHaSv9w7J7vOKSzx6tIU/KLtf2j+3w8VDRd9O8OPXZu7Lv6H0UZRUouL2YO2abi43jl4hYOO4S2rppaZ/dljcy/2SRud6Gx9FpNWWP+24ZA8m8kbdjL1zxgNufNuV35l1S8aqwna3Dj2xl8mbFPmRB+rTSTEqUS0kULKyOlcRJTEhlVGC9weYj7wD73BvvcLDepU0e1j0dU/Yl5parg6nqRsZQ7oM3Zd6G/guB02Y7BcYhxaMH2aoOzqwOpFpPUtAeOrmFSnU4VTV8bTNFDVROaHML2teC1wBBa47xcWO5euWV1G6oRrR7V8e1epgSjyvBvo1euaw3Q1lMR7JPVU7BwiEu1p/IRzh+UfhLV0UQIHaILuZAsD6XNllkS9ERAEREAREQBERAEVrwSNxseRtcfBaDEND21X96qKqaM8YWybCAjoWwhrnDwc4oDC0j1jUVG7ZOkM9TwbT04205d0yt3NP4iFFWtDS/EZYGQyQNoaeqORkBIfWTMBabv3fRtzFotYG5tvF1NGH4DTULCKaGGmaB2ixrWnKOJc/iR5lQ9hdQccxt9eQTRUlm09+Di0nZm3UnNIfyhY91Xjb0pVZbJEox5nhHdaOYSKKjhphxjYA89ZD2nn9RcsqR6rJIue0zxr2SimmvZ+Utj67R/Zb8Cb+i8uhCdxW/wCpP4tm3SUY+RwOh7fb8fmqBcta6RzTysSImD9JPwX0nEyzQOgChDUDgHZdUOHfdcfgZdoP6jJ8FOS9WhBQiorZLBp28vIREUygREQBERAFh4thzamCSGQXZIxzHDwcLLMRAfO+rWudhOKT4VOSGyOyxk8Ns36s/nYbeeVTQ2VRxr40OdZmKU4IkisJi3vZQbsfu5tK3Wgml7cSpGy3AnZZlQ37Mlu8B9l3Eeo5LhukvD8SV1BaPSXn2P6GZQlnqs32keBx4hSyUsvdkG53ON43tePEGx+I5rhtVWk0lFO7A6/syxuIpHHg9p7WzBPEG+ZngSOgUhNlXI6xNBxiUQlhIjrod8El8peAb7MuHDfvB5HwJWBwHif5Op+FVfUl8H3+XeSrUuZZRJkTl7hRfqy1mGqPsFfeLEo7s7fZ9oy8d3KUc28+I6CTY3L0dPOqME9ERFUBERAEREAREQBWPKuJUc6z9Z7cPHstL9NiUnZY0drYZu65w5vNxlZz4ndxA0+t/TF8jhgtD26qchtSWn6uM79mTyLhvd0aPHdsdGsCZh9Kynj323yO5ySnvO/oPABaLQXRA0YdU1R2lfNd0jiczow43Lc3NxO9x9PPqXyLg+NcR/NT/CpvqL4v7LsNlb0eVcz3LnyKKdZuJurKqHDYN5DgX9Nq7hfwa0kn8R6LttKtJG0NO6Z1i/uxN+3IeA8hxPgFzWp3RN9VOa+e7nPLshPEgn6ST1N2jyd1CyuAWOZ/mJLRbef8FLqphciJh0EwNtJSsY0WAaGtvxsBa58Tx9V0itjjDQAOA3K5dka4IiIAiIgCIiAIiIDwraRszHRvAcxwLXA8CDxC+ccaw2bRfE9rGHPopSQByfGTcxk8nt4g+HmvpVaTS3RWLEqZ0Ezbgjsn3mO5EHkVbqU41YOE1lPcqm08o57CsYjqYmzwuD43i7T+4I5EHcRyss5sqhCnqarRmsME4dJSPN93B7eG0Z0eBa45/AqWsMxaOpibNC8SRuF2uHzBHIjmCvN+J8KnZz01g9n9H4/M2dKoqi8TU6b6Ax4kBLGdhWsts5RcB2Xuh9t+7k4bx48FrtGtbM+HSChx1j2kbo6oDMXN5F9vrB99u/qCd67MSrFxTDYauMxVEbZYzycO6erTxafELJ4bxmraJU6nWh8V5fYhUt1LVbna4bikVTGJYJGTRO7r2ODmn1HPw4rMUCS6uamhkM+DVckDjvMT3WDvDMBlePB7fVZ9PraxWg7OI0G3aP4sV2X8czczD8Au0t+I21wv8c1nuej9DClSlHdE2IouoP7Q2Hv3SsqYHc7sa9o9WOJ+S3EOuzCXf71l/FFOP8izy2dyi4aXXXhLf96zfhinP+Ramu/tC4dH9W2pnPLLGGj4vcD8kBJ6x62vjgjMsz2RRtF3Pe4NY0eJO5Q3U65MSrezh1BsmnhJLd9h1ucrB63WqdoPV4g8TYxVvltvETDcN8BuDGflb6rCuL+3t1/kmvLd+hchSnPZG80r1yyVbzRYGx0sjrh1SRYNHMxtdwH332tyHNeGiGgzaImond7RXPuXyElwYXd7KTvJPNx3nwW6wvCoaRmzp42xN527zj1c473HzWQ6VclxDjFS6Tp0+rH4vz+xsaNsoavc9XyrCrsQZCx0kjgyNou5x4Af65Kytr2QsdJI4MY0Xc48AP8AXJRhiGIT49U+z04MdIwguJ4AXttH9XccrP8AqRjcP4dO6n3RW7/vaXa1VUl4lYY5dIa+9nMo4iBYcmE7gOW0fb0A55d/0XozgjaWFrQ0N3AADcGtAADR4AAD0Wk0C0KjooWhrbNG8XsXOceL3Hm42HwAG4Bdmu/p040oKEFhI08pOTywiIrhEIiIAiIgCIiAIiIAiIgNDpZohDiUDoZ2g37p95p5EHkVAOIYTXaM1Bc28tI47732bxyzAdx/IO/7L6cWJiOGR1DDHK0PaRYggEWUKlONSLhNZTKpuLyiLNGtNIMQbeJ2WUDtxOsJG9SPtDxHyW9Eq4vTPUa+J5qMMcWOBzCO5Fj9xw3tPhw8lzdFrEq6F+wxGF7rbsxGWW3n3ZPP5rkb3o/JNyt9V3Pf9jYUrpPSZLO1VRMuZwnTWlqrbKZoefcf2JL9LO4+l1udqucqW06TxNNPxMyOJLKK1WGwS/WwwyfijY4/Eha6TQyhPGlg9G2/ZbDaqhlU4Va0NIya8mw6ae6Nc3QyhHClg9W3/crNp8Lgi+rhhj/DGwH4gK4yq0yqUqtaekpt+bZVU4rZGU6VeTpVjmVafFdLKamvtZW5vsNOaT9LeHrZKdCdR4gm34EniKy2bx0q02P6Uw0TM0ru0R2I275H+Q5DxO5cVXawqirdscPicCfetmltwvbusHib+i3Gimp6Wpftq4ukcTcszEi/35OLvJu7xPBdFZ8Dk+tX0Xd2mHVvIrSBoIaer0gmF7w0bXbrAlg8AN21kt6D7t985aE6BxUUTWhuVo3gHe5zjxc93vOPX0AA3LdYHoxFStAa1vZADQAA1oHIAbgPJbldVTpxpxUYLCRrZScnllAFVFQlTIlUVhcl0BeitDlcgCIiAIiIAiIgCIiAIiIChC0+N6J09YwsmjY8HjcA/wCityiAhfSH+z5G67qV7ojyb3mfA7/muRn0Axeg+olc5g4BryPix/ZHxX0srXMB4i6jKEZrElnzKptbHzIcdxmDc+B0n8kOv6xI/WBiEf1lIB5xTt/cr6TlwuJ3eY0+ixnaOQH3AsSXD7aW9NehdVeov1HzozWBXyfV0gd5Rzu/Yp//AHcYm3MgMf8AJy/OVfRI0Zg+wF7x4JC3gxqR4fbR2pr0Dr1H+pnzlHoVi1b9fKWNJ3tLyR6Niu0/H4Lp8A1CNuHVDny+B+jZ6hpzH9SnBlO1vBoHovRZcYRgsRWPItOTe5zGBaBU9I0NYxoHHK0AC/U24nxK6SOINFmgAeCvRSKBERAFY4q9WFAOHmmZXEqxAVVWlOSo1AXoiIAiIgCIiAIiIAiIgCIiAIiIAiIgCIiAIiIAiIgCIiAK1wVyICxMoVS1UyoAVVgQMVyAIiIAiIgCIiAIiIAiIgCIiAIiIAiIgCIiA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28" name="AutoShape 4" descr="data:image/jpeg;base64,/9j/4AAQSkZJRgABAQAAAQABAAD/2wCEAAkGBhQPDw8QDxANDw8PDw8QEA8PDw8PEA8QFBAVFBQQFRQXHCYeFxkjGRQUHzIgJCcqLCwsFR4xNzArNScrLCkBCQoKDgwOGg8PGikkHyQsLC8sNSwsLDQsKiosKSkpLSwsLS0sKi0pLCosKSwpKSwpKjUpLCksLCkpNCwsLDAvK//AABEIAOEA4QMBIgACEQEDEQH/xAAcAAEAAQUBAQAAAAAAAAAAAAAAAwECBAUGBwj/xABLEAACAgEBBQUDBQsKBAcAAAABAgADBBEFBhIhMRNBUWFxByKBMkJSkZIIFCMzU2JjcoKhsRVDRHODorPD0fA0dITBJFRkk6OyxP/EABsBAAEFAQEAAAAAAAAAAAAAAAABAgMEBgUH/8QANxEAAgECAwQIBQIGAwAAAAAAAAECAxEEBTESIVGhBhMiQXGBwdEUYZGx4TJiIzNDUvDxFnKS/9oADAMBAAIRAxEAPwD3GIiACIiACIiACIiACJrsvblaMUXiutHWqkcbL+ufkp+0RMG3LyLfnV4y+CAXW/aYcC/Zb1latiqVH9cvcVRbN8WA5k8vGa2/ebGQ6G+pm+hWe1f7Nep/dNU2yEY628d58ch2tHwQ+4PgomUlQUaKAq/RUcI+oTk1c7jH9EG/F29yRU+JI29KfMpzX8xjug+uzhlg3nY/0PM+LYY/zpTglCs5089r90Y8/cf1SKtvQw/oeZ8Gwz/nSq72p8/Hzk/6c2f4RaRlZaySH/kOIWsY8/cXqkZdW92Kx4TkV1t9G/ix2PoLQpm2S0MAVIIPQg6g/Gc29eo0PMHuPMH4TX/yLWp4qlNDH5+M7Y5+IrIDftAyzS6TQ0q02vB35O33GujwZ20TkqdoZVPSyvKT6GQoqt+FtY4T8U+M2WHvXUzKlwfFtY6Kt/CEc+CWglHPkDr5Tu4XM8Lit1Oavwe5/R6+RHKEo6m7iNYnQGCIiACIiACIiACIiACIiACIiACImqzdqEsasfhZ15WWsNa6fI/Tf80epI5atlNQV5aAZWftNKdA2rO2vBUg4rH066L4eJOgHeRNXaLb/wAaxqr/ACFLEEj9JaNCfRdB5tJcbCCcR1Z3fTjtc6u+nTU9wHco0A7gJPpOJicdOe6nuXP8EqjxIKcdUUKiqijoqgKB8BL+GSaRpOJNEhHwynDJOGNJVmhxFwyhWS8MpwypMcQlZaVk5WWlZUmKY5WWlZOVlhWVZjjHKyO2kMCrAMrDRlYBlYeBB5ETJKywrIL2Ypg4wtxf+FfWsf0W9manTwrfm1PoOJfzR1m/2TvBXkE16NVeo4not0FgXXTjXQ6On5ykj0PKawrMXLwVtA4gdVPEjqSllbfTRxzU+nodRymly7pBWoWhW7Uea8+/z+qIZ0k9DsYnM7M3haplpzCCGIWrLACI7E6Cu4DlXYegI91j04SQs6YGb3D4iniIKpSd0yq007MREScQREQAREQAREQARE1W1M1i3YUkixgGssH8zWeWo/PbQhfQnu0LZSUFtPQC3OzmtZqaWKhTpdcvVT+SrP0/E/N9el2PjLWoRFCqo5Af76689e+MbHWtVRAFVRoAP98z59+snAnCrVnWfy7iVKxbwxpL9I0lWSHFmkaS/SNJTmORHpGkvlplOY5FukppLpQynMVFpEtIl0oZTmOLCJaVkhlplSY4iZZYVkxEtKys3vHEBWWFZOVlhWKmBjXUBlZWVWVgVZWAZWUjQgg8iJbsraxw2Wm5mbFYharnJZsdidFptY8yhOgVzzHJW7mOQRIbqgwKsAysCrKwBDKRoQQeoInUy7MamCqbUN671x/PBkc4KSOricvu/tI0OuJcxZG1+9LWJJIA1OM7Hq6gEqTzZQdeaknqJ6jhsRTxNNVabumUmmnZiIiTiCIiACIiAGJtPP7GviA4nYhK01047G+SuvcOpJ7gCe6YGFjcCniPHY5L2Pppxuep07hyAA7gAO6RC3t72t611FqqfAkHS234kcA8lb6UzFnBx2J259WtF9/wSxXeXrLxLBLxKikOKyukoJWNlICk5/eXfvD2boMvIVHYaipQ1lpHjwKCQPM6CW7/AG9Y2XgXZOgNnKulD0a5teHXyGhY+SmfKW0M+zItsuudrLbGLO7HUsx75YwuD+IvKWgkpWPqjdz2iYO0W7PGyFNvM9lYrVWEDvUMPe+Gs6OfGFF7VsrozI6MGVlJVlYHUMCOhn0/7L98/wCVMBXsI++aT2WRpy4mA1WzT84c/UNK+Y4DqI7cHdfYWEr7jr5QyplDM7MmLZQyplDKcxShmi3j30xNnAffd61sw1WsAvaw8Qi6nTzPKV3z3lXZuFdlMAzIOGpD8+1uSL6a8z5Az5Y2ntOzKusvvdrLbWLO7dSf+wHQDuE6mVZR8dedRtQXDVsZOps6H03u/wC0XBz37PHyB2p6VWK1Tt+qGGjegJM6SfHFdhUhlJVlIIZSQQQdQQR0M+k/ZZvkdpYX4U65OORXce9+WqW6eYB181MZnWRrBw66i24999V+BadXa3M7IiWkSSUImXRMQMsjIk5EjYR6YGFm4YtQo3ENdCGU6OjqQy2Ke5lYAg+Im53c2sb62S3hGRQQlwHIMdNVuUdyuOY8DxL1UzXsJg5F5xrEy110qBTIA+fjE6sfM1n8IPIOPnTTZBmPw1bqpvsS5Pufo/wQ1YXVztYlFbUAjQg946Ss9HKYiIgAmu25llKuFDpbcwqrP0WbXV/2VDN+zNjNBl29rlt3rjIEH9baAzH4IEH9oZWxVbqaUp/TxFirslx6QiqiDRUUKo8ABoBJxI1kgmQUywXiXiWCXiSbYWKxKRrGuYHh33Re1CbMHGB91UsvYeLM3Ap+AV/rnjU9S+6EU/yljnuOGmnwut1/jPLZqsCkqEbEEtRPUfuf9qGvaF1GvuZGOTp+fUwIP2Wf655dO99iKE7Zp07qcgn07Ij+JEMek8NO/BhHVH0pKGVMpPO5stlDKGVlplSbHHjX3Qm0yBhYwPuk23uPEjRE/i/1zxeeq/dBIfv3EPccVgPUWtr/ABE8qnomSxUcFTt8/uypU/UxPRvYXtM17TanX3ciixSO7iTR1P1BvrnnM7T2PKTtrE07heT6dg8mzWCngqqf9r5K4kP1I+lYiJ4+dAtIkbCSmWMI5CELCROv+zzEnYSJhJExCfdHI4a3xWJ1xWC169TjMCaT8AGr9aj4zoJxyXdjl41vRbCcW39Ww61N8LVC/wBsZ2Inq+U4v4rCxm9Vufivfc/Mo1I7MhEROoMKMdAdenfOY2Q3FX2p63u959LG1QfBOAfCbTea8ph5BXkzVmtP17Pwa/3nExakCgKvyVAUeg5D904Gd1dmMIcbv6f7Jaa7yZZIsjWSCZxTJi8S+WCVi7YWLpSUjWDmB4990NsUtViZijUVM9Fh8A+jIfTVWH7Qnhs+w9v7Frzca7GvGtdyFTp1U9VceYIBHpPlze/cnI2Xc1d6Ma9T2WQqnsrV7iD3HxU8x++aXKcXGdPqm960+aIKkd9zn5699z3sUtflZhHu11ihD4u7B209FUfbnnG7e6uRtG5acWpnJI4nIIqqH0nfoB+892s+oN0t2a9m4dWLVz4AS76aG21ubufU93cAB3RM5xkadF0k+1Lkhacbu5uZSJSYaUiyDKQZSVZsceUe3/YpsxcbKUa/e9jVvp3JaBoT5BkA/anhU+v9sbKry6Lce5eKq5CjDv0PePAg6EHxAnzHvjuNkbLuZLUZqST2WQqns7F7ufzW8VP7xzm06O5hCVL4aTtJafNPfyZWrQ33OcnqfsE2MXy8jKI9yins1P6Sw93oqt9oTz/YG7d+fctOLU1jEjVtPcrH0nboon0zuZusmzMOvGQ8TDV7bNNO0tbTibTw5ADyAkvSLMIUcO6Cfalu8F3t/YSjC7ub2Iieal0S1hLpQwAiYSJhJmEiaSIQwNq4xsptReTlCaz4Wr71bfBwp+E6nZecL6Kbl6XVJYB4cahtPhrpNA0y9zH0x3q/8vkZFI8k7UvWP/bsSbfotW31KXg/R+hWrrRm+iIm2Kxpd6W/B0L9PLxwfRX7U/4cjSN5xq2F/wA0x+rEyJRTMfns/wCPFft9WWKWhMskWRLJFnC2yUkErLRK6w2xCsaymsaw2xSsjsqDAhgGB6hgCD8DLo1jHMCyqlUGiKqjwUBR9Ql0SkhlO4olIiV5SFKSkrKStKQ4oZY9YYEMAQeoIBB+EuiV2xSOnHVBoiqg8FUKPqEkiIjdxREREAQYiAEbSJpM0iaPQhC0k3UbS/OT9Jj2j9vHVD++oyxo3cXTNy/PGwj/APJlCajo1K2Mtxi/R+hBW/SdPERPRioaHehtGwv+aYfXiZEsUyTe1fcxn+hmY/8AfJp/zJChmJ6Q7sRF/t9WWaWhOpkqmQKZIpmd2yUmBiWgyusNsCusTC2vtevEosyL24Kql4nbQnlqAAAOpJIHxkuDmrfVXdWeKu1EsRtCNUZQynQ8xyIjntbO1bcBkaxKaymsicxSusprEpInMURKRIJSFEpEpIJSFEREYKIiIAIlCZrtg7w059PbYz9pWHesnhZSGU8wQefeD6ER6hJxckty189PsJc2URBjBSxpE0kaRNHoQjaN3W/8bl+WNh/4mVKNL91l1yM5/Bsar7NHaf500/RuN8ZfhF+i9SCt+k6WIiejlQ0+91RbByCvyq6+2XzalhcB9aTBrcHmOYPMeYPT906O1AykEagggjxB6icZsXVaVrbm1BfHb1pY1g/FVVv2pkuk1PsU6q7m19d6+zJ6L1RtVMlUyBTJAZitosk4MrrOI2r7XcDFttpey97aXat0rpc++p0IBOgPOaPau+e09pU2jZeDdi0it2OVkaJa4Ck8NKnkGOmg04uvUdZfp5fiJWclsxffLcuevkMc0T+0HOO1MyjYmKeJe0W7aFi8xTUh17Mnx566ePAPGek0UhEVFAVUVVVR0CgaAfUJ5R7BdqUtTk08Krmdp2tlhJL31HoSTz91iQR+cD1JnrOsfmbdCawqVlDm3rLz7vkEN/aK6xKRrOQ5kgiU1jWRuYCUiJG3cURERooiIgAiIgAM8x2TkfyHti/Fu9zA2m5vxrDySq8n3qyeg5nh+x4z06efe2vaFFezTXciWXXOBjqflI45tcNOY4VOnnxAd86mWNzq/DtXjU3O3d3qS/66+FyOel+B6CJQzyDdLefauDh49uRh25+DZWGres8WTTXrovEOZK6DUajoR73dOix/bTs9yA7ZND6gFLKG1U+fCTHVsoxEJNU1tpPWO/6pb15gqi7zuWkTSRjImM5qHkbTK3NTWm638vl5Lj9VX7FP7tKn4zWbSy+xptt6mtGZR9JgPdX4toPjOk2Jgfe+NRT1NVVaE+LKoDH4nU/GbbotR7VSr8kvrvf2RWrvRGdERNuVhOSz6exzrR8zKRb0/rKwtVo+z2B+1Otmk3swy1AuRS1mK3bqo6uoBFtY82rZwPPhnPzPC/FYWdNa6rxW9fXQfCWzK5hqZKpmLTaGUMpDKwDKw6MpGoI8iCDJ1M8md0Xi9cZOLj4K+M9W4F4j8dNZkSFTJAZG5MU8F362ZbsHa6Z2INKbna1B8zU/jsdvI66+jDTpPad2t4qtoY1eTQdUcc1Pyq3Hyq28x/oe+Q72bs17SxLMa3lxDirfTU1WD5Ng/wBO8Ejvng2wNvZW7m0LKblJTiC30a+7anzbaye/TmD366Hy1UIrOMKkv51Nf+o/5z8SB/w5fJn0nrKTA2JtynNoTIxrBZW/eOqnvRh81h4GZ8yk4yhJxkrNE4iIjBRERABERABERABETHzs9KK3tuda6q1LO7nRVA74qTbshC3ae0q8amy+5xXVUpd2PcB/E9wHeSJ4LQ1u8+2QWDLi18yv5HFVvk/rueXq3gJDv7v3dtvJTFxFs+9+0C01Ae/kWdBYw/gO4cz5ew+z3cpdlYgr91si3R8iwfOfTkgP0V10HxPfNZCksmwzqz/nTVor+1cfH/XEgb6x2Wh01VQRVVQFVQFUDkAANAB8JFbjIxBZEYjmCyqSD6mTEyNjMom73Jy1jI2MuYyNjJEhDFentsjGo6g2ffFv9VQVYA+tppHpxTshOc3To4+2yz0uIrpP/p6iwDD9dzY/oUnRz1TJsJ8NhIxer3vxfsrIpVJXkIiJ1yMShlYgBxa433re+N0rPFdjeHYlvfqH9W7aafRevwMzVM2W8OyTkVDsyq31N2lDtrwiwAjhbT5jKSp8m16gTR4OYLUDAMp1KvW3y67FOj1t5ggjz6jkRPO+kGXdRW66C7MuT7/rqvPgW6U7qxnKZIDIFMkUzLtE5MDOV3/3Aq2tTodK8msHsb9Onf2b+KH93Ud4PUAy8GOo1qmHqKpTdmhGk1ZnzDs7a+du/mOmjVOCO1os1NNy9x5dR4MP9RPcNzfaZi7TCoG7DJ0549hGpP6Nujj05+U2e9W52PtOns8lPeGvZ3LoLaie9W8PI8jPBN8PZll7MY2cJvxgdVyKgfdHcbF6ofPp5zXxqYLOopVf4dbjx9/DXgQWlT03o+l4nzluz7Y83D4UtYZlI5cN5PaAfm2jn9rWel7F9t2DeALjbiP3ixC6a+Tpr+8CcbF5BjMO90dpcY7+WvIkjViz0KJrcDeXFyBrRlY1uvcl1bH6tdRNiG1nFlCUHaSa8SS5WJQtMLO27j0DW7Ix6gPyltafxMSMJSdoq4GdE4TbHtm2fjghLHynHzaEJXX9dtF+rWecbye27LydUxVXDrPLVDx3EfrkaL+yAfOdnC5FjcQ/0bK4y3cteRHKrFHsG9m/mLsxCb7NbSNUx69Gtfw5fNHmdB6zwfejfTL25kJUqtwM+lGHTqw4u4n6bad55DnppMfdncfM2tYXrV+Bm1syry3Br3niPN28hqfSe87lez3H2Un4MdrkMNLMhwONvFVHzF8h8SZ3LYHJFe/WVvt7ffyI+1U+SNX7NPZmuzE7e/hszXXQkaFaFPWtD3nxb4Dl17wmCZYTMjicTVxVV1aru3/ll8idJRVkCZGxlWMjJkSQpRjMDNVrWTFrJD5HEGYdaqBp21vkdCFH51i+BmRlZK1ozueFEBZjzOgHl3+nf0mw3Z2WyB8i5eG/I4dUPM0UjXs6PUalm/OZu4CaLI8u+Kr7cl2I73833L3+RDVnso3NFC1qqIAqIoVVHIKoGgA8gBJIiellMREQAREQATmd4dmGpzmUqzAgDLqQas6KNBegHWxByIHNlGnMqonTRIMRh4Yim6VRXTFTad0cnRcHVWVgysAyspBVlI1DAjqCJODMfa2yjhs11KlsViXupQEtjsTq11ajmUJ1LIOh1YfOBupuDAMpDKwDKykFWBGoII6jTvnl2Y5dUwVTYlo9HxXvxRdhNSRkhpeDIA0vDTlNEhOGlSNesiDS4NG2A4zeT2RYOaS61nFuPPtMfRVJ8WrPun4aHznm22fYVm0knHenKTuAbsbPsv7v96e/BpXWdjC55jcMrRldcJb/AM8yOVKMj5Rz9zs3HJ7XDy00+d2Lsv2lBH75gDJur5B708uJ0n17LWqB6gH1Gs7UelcrWqUk/B/hkfUcGfIpzbn5Gy9/Ljdv+8ysLdfLyD+CxMuzXvWmwj7Wmk+sFpUdFUegAl0JdK2l2KKXn+EHUcWfPOx/Yjn3kG4U4qd5tcO+n6ia/vIno27nsVwsUh7+LMsGh/CgLUD5VDkf2iZ6BrKFpx8Vn2NxCttbK/bu568ySNKKKVVBFCqFVVGgVQAAPAAdBKkyhaWFpxdSQuJljNKFpYTHJACZYzQWmJg4R2ge8YIOjuORzCOtaH8j4t8/oPd1J6OAwFXGVerp+b7khkpKKuybYuF9+WLkN/wlLcVA7sm1TyyPOtT8j6R9/oEJ62WogUAAAAAAADQADoAJdPUsJhaeFpKlT0XN8WUpScndiIiWhoiIgAiIgAiIgAnMbS3fahmtw14kYlrcMEKCTzNlBPJHJ5lDorHn7pJJ6eJXxGGp4mm6dVXTFTad0cfiZq2rxIddCVYEFXRx1R1PNWHgRrMkNNhtbdxL27VGNGQBoLqwCWA6JYp5WL5HmO4r1mhvyHxjpmIKhroMhCWxn9WPOo+T8vBmmAzHIK2GvOl2oc14r1XItwqp6mxDS4NIFf8A1+HjLg0zbRKThpXikIaV4o2wpNxSvFIeKV4olgJeKU4pHxSnFCwEhaULSPilC0WwF5aWlpaWlpaOSELi0gycpa1L2MqIvVmOgHPQfHu075jrmm1jXip98ODozBuGio9/aW6EAj6Khm8h1m52XuyEdbshvvi9eaHh4aaD+ir1Oh7uMkt5gcpoMuyOvirSn2YcXq/BeuhFOqomuwdivme9kK9OL3Y7arbkj9MOqV/o+rfO0GqHq0QKAAAAAAABoAB0AEuieg4XCUsLT6ukrLm/myrKTk7sRES0NEREAEREAEREAEREAEREAEoy6jQ8weRB7x4SsQA5/J3RQanEdsU669moD4xPnSeS/sFDNfdXkU/jsdrFH87iE3D1NR0sX4B/WdhE5eLynC4rfONnxW5/nzQ+NSUTjMbatVh4UsQuOtZPDaPWttGHxEyuKb/O2XVeOG+qq4DoLUV9PTUcpq33NpH4p8rH8qci0IP7Nyyf3Zna3RZ/0qn1XqvYmVfijF4pXil7bqWj5Gdb6W4+M/70VDLF3cyh/S8U+uFYP4ZE58ujWMWmy/P3SHddEcUcUHd3K7srFH/R2n/9EuXdW4/LzmH9VjUJ/wDfjiR6N4x67K8/a4ddEj4pj5e0q6dO1srrJ6KzAM3kF6t8BNkm5tR/G25l/k+S6L9ingU/VNlgbEox/wARRTUT1Ndaqx9WA1PxnQo9Fpf1ai8l6u32GuvwRzVL3XfiMa0g/wA7ka41XrowNjfBNPObCjdPj55lpuH5CsGnH9GAJez9piPzZ0UTQYTJsJht8Y3fF7/wvJEUqkpEdFC1qqIqoijRVUBVUeAA5ASSInXIxERABERABERABERABERABERABERABERABERABERABERABERABERABERABERABERABERABERABERA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6630" name="Picture 6" descr="http://t0.gstatic.com/images?q=tbn:ANd9GcSYPBS2CMCiCGa0JQHNmxrahwghzPPdmrHY65w1hYTuTgycnT06W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86304">
            <a:off x="692927" y="2270115"/>
            <a:ext cx="3378817" cy="2815681"/>
          </a:xfrm>
          <a:prstGeom prst="rect">
            <a:avLst/>
          </a:prstGeom>
          <a:noFill/>
        </p:spPr>
      </p:pic>
      <p:pic>
        <p:nvPicPr>
          <p:cNvPr id="26632" name="Picture 8" descr="http://t2.gstatic.com/images?q=tbn:ANd9GcROL6SaO41_hZQ0RZPd29Qg-hgzlUxfOOfm4_Sd6p2da1rMMyusd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95226">
            <a:off x="4483331" y="2177699"/>
            <a:ext cx="3357404" cy="335740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22</Words>
  <Application>Microsoft Office PowerPoint</Application>
  <PresentationFormat>Presentación en pantalla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Presentación de PowerPoint</vt:lpstr>
      <vt:lpstr>sad</vt:lpstr>
      <vt:lpstr>angry</vt:lpstr>
      <vt:lpstr>scared or frightened</vt:lpstr>
      <vt:lpstr>frustrated</vt:lpstr>
      <vt:lpstr>shocked or surprised</vt:lpstr>
      <vt:lpstr>nervous</vt:lpstr>
      <vt:lpstr>embarrassed</vt:lpstr>
      <vt:lpstr>happy</vt:lpstr>
      <vt:lpstr>excited or thrilled</vt:lpstr>
      <vt:lpstr>peaceful or calm</vt:lpstr>
      <vt:lpstr>relaxed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 </cp:lastModifiedBy>
  <cp:revision>7</cp:revision>
  <dcterms:created xsi:type="dcterms:W3CDTF">2011-12-11T13:58:46Z</dcterms:created>
  <dcterms:modified xsi:type="dcterms:W3CDTF">2020-03-18T03:59:25Z</dcterms:modified>
</cp:coreProperties>
</file>